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24" d="100"/>
          <a:sy n="24" d="100"/>
        </p:scale>
        <p:origin x="-1200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>
            <a:spLocks noGrp="1"/>
          </p:cNvSpPr>
          <p:nvPr>
            <p:ph type="ctrTitle"/>
          </p:nvPr>
        </p:nvSpPr>
        <p:spPr>
          <a:xfrm>
            <a:off x="357188" y="0"/>
            <a:ext cx="9001125" cy="1143000"/>
          </a:xfrm>
        </p:spPr>
        <p:txBody>
          <a:bodyPr/>
          <a:lstStyle/>
          <a:p>
            <a:pPr algn="l"/>
            <a:r>
              <a:rPr lang="ru-RU" sz="3200" b="1" smtClean="0"/>
              <a:t>2. Приступаем к туловищу мышки</a:t>
            </a:r>
            <a:r>
              <a:rPr lang="ru-RU" sz="3200" smtClean="0"/>
              <a:t>.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85750" y="928688"/>
            <a:ext cx="3143250" cy="2500312"/>
          </a:xfrm>
        </p:spPr>
        <p:txBody>
          <a:bodyPr rtlCol="0">
            <a:normAutofit fontScale="92500" lnSpcReduction="10000"/>
          </a:bodyPr>
          <a:lstStyle/>
          <a:p>
            <a:pPr algn="l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1800" b="1" dirty="0" smtClean="0">
                <a:solidFill>
                  <a:schemeClr val="tx1"/>
                </a:solidFill>
              </a:rPr>
              <a:t>Тушка мышки напоминает цилиндр. Его мы сделаем из отдельных кружочков ткани. Из разнообразных лоскутков ткани и меха с помощью лекала – кружка вырежем несколько деталей (8-15).  Кружки из тонких тканей можно вырезать большего размера.</a:t>
            </a:r>
            <a:endParaRPr lang="ru-RU" sz="1800" b="1" dirty="0">
              <a:solidFill>
                <a:schemeClr val="tx1"/>
              </a:solidFill>
            </a:endParaRPr>
          </a:p>
        </p:txBody>
      </p:sp>
      <p:pic>
        <p:nvPicPr>
          <p:cNvPr id="21506" name="Picture 2" descr="C:\Users\Strider\Desktop\мышь0\WIN_20191130_19_04_11_Pro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50" y="3454400"/>
            <a:ext cx="2714625" cy="2903538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</p:pic>
      <p:pic>
        <p:nvPicPr>
          <p:cNvPr id="2150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57625" y="857250"/>
            <a:ext cx="1785938" cy="1631950"/>
          </a:xfrm>
          <a:prstGeom prst="rect">
            <a:avLst/>
          </a:prstGeom>
          <a:gradFill rotWithShape="1">
            <a:gsLst>
              <a:gs pos="0">
                <a:srgbClr val="FFA2A1"/>
              </a:gs>
              <a:gs pos="35001">
                <a:srgbClr val="FFBEBD"/>
              </a:gs>
              <a:gs pos="100000">
                <a:srgbClr val="FFE5E5"/>
              </a:gs>
            </a:gsLst>
            <a:lin ang="16200000" scaled="1"/>
          </a:gradFill>
          <a:ln w="9525">
            <a:noFill/>
            <a:miter lim="800000"/>
            <a:headEnd/>
            <a:tailEnd/>
          </a:ln>
          <a:effectLst>
            <a:outerShdw dist="20000" dir="5400000" rotWithShape="0">
              <a:srgbClr val="000000">
                <a:alpha val="37999"/>
              </a:srgbClr>
            </a:outerShdw>
          </a:effectLst>
        </p:spPr>
      </p:pic>
      <p:pic>
        <p:nvPicPr>
          <p:cNvPr id="21509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286500" y="4183063"/>
            <a:ext cx="2695575" cy="260350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</p:pic>
      <p:sp>
        <p:nvSpPr>
          <p:cNvPr id="10247" name="TextBox 9"/>
          <p:cNvSpPr txBox="1">
            <a:spLocks noChangeArrowheads="1"/>
          </p:cNvSpPr>
          <p:nvPr/>
        </p:nvSpPr>
        <p:spPr bwMode="auto">
          <a:xfrm>
            <a:off x="5643563" y="1000125"/>
            <a:ext cx="3357562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latin typeface="Calibri" pitchFamily="34" charset="0"/>
              </a:rPr>
              <a:t>Затем приготовим бусины. Вденем  прочную нить или шнур в иглу. </a:t>
            </a:r>
          </a:p>
          <a:p>
            <a:r>
              <a:rPr lang="ru-RU">
                <a:latin typeface="Calibri" pitchFamily="34" charset="0"/>
              </a:rPr>
              <a:t> </a:t>
            </a:r>
          </a:p>
        </p:txBody>
      </p:sp>
      <p:sp>
        <p:nvSpPr>
          <p:cNvPr id="10248" name="TextBox 11"/>
          <p:cNvSpPr txBox="1">
            <a:spLocks noChangeArrowheads="1"/>
          </p:cNvSpPr>
          <p:nvPr/>
        </p:nvSpPr>
        <p:spPr bwMode="auto">
          <a:xfrm>
            <a:off x="3143250" y="2500313"/>
            <a:ext cx="6000750" cy="1754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latin typeface="Calibri" pitchFamily="34" charset="0"/>
              </a:rPr>
              <a:t>Движением сверху вниз сделаем прокол иглой между ушек мышки. Затем прокалываем середину первого кружка и протягиваем нить, одновременно подтягивая кружок к конусу. Смазываем края конуса клеем и прижимаем его к кружку ткани. Таким образом мы спрятали «пустоту в голове» мышки.</a:t>
            </a:r>
            <a:endParaRPr lang="ru-RU">
              <a:latin typeface="Calibri" pitchFamily="34" charset="0"/>
            </a:endParaRPr>
          </a:p>
        </p:txBody>
      </p:sp>
      <p:pic>
        <p:nvPicPr>
          <p:cNvPr id="21510" name="Picture 6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143250" y="4329113"/>
            <a:ext cx="3071813" cy="2386012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</p:pic>
      <p:sp>
        <p:nvSpPr>
          <p:cNvPr id="14" name="Стрелка вниз 13"/>
          <p:cNvSpPr/>
          <p:nvPr/>
        </p:nvSpPr>
        <p:spPr>
          <a:xfrm>
            <a:off x="2571750" y="3214688"/>
            <a:ext cx="142875" cy="28575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5" name="Стрелка вправо 14"/>
          <p:cNvSpPr/>
          <p:nvPr/>
        </p:nvSpPr>
        <p:spPr>
          <a:xfrm>
            <a:off x="5857875" y="4572000"/>
            <a:ext cx="571500" cy="14287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106</Words>
  <PresentationFormat>Экран (4:3)</PresentationFormat>
  <Paragraphs>5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2. Приступаем к туловищу мышки.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2. Приступаем к туловищу мышки.</dc:title>
  <dc:creator>Елена</dc:creator>
  <cp:lastModifiedBy>Елена</cp:lastModifiedBy>
  <cp:revision>1</cp:revision>
  <dcterms:created xsi:type="dcterms:W3CDTF">2020-03-31T21:20:18Z</dcterms:created>
  <dcterms:modified xsi:type="dcterms:W3CDTF">2020-03-31T21:22:04Z</dcterms:modified>
</cp:coreProperties>
</file>