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4" y="-4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EF6953-3A58-4191-BFF9-90B557E7598D}" type="datetimeFigureOut">
              <a:rPr lang="ru-RU" smtClean="0"/>
              <a:t>02.04.2017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5EB25EE-CC84-4EAB-BCEB-3D9C65AE3C9D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F6953-3A58-4191-BFF9-90B557E7598D}" type="datetimeFigureOut">
              <a:rPr lang="ru-RU" smtClean="0"/>
              <a:t>02.04.2017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25EE-CC84-4EAB-BCEB-3D9C65AE3C9D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F6953-3A58-4191-BFF9-90B557E7598D}" type="datetimeFigureOut">
              <a:rPr lang="ru-RU" smtClean="0"/>
              <a:t>02.04.2017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25EE-CC84-4EAB-BCEB-3D9C65AE3C9D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F6953-3A58-4191-BFF9-90B557E7598D}" type="datetimeFigureOut">
              <a:rPr lang="ru-RU" smtClean="0"/>
              <a:t>02.04.2017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25EE-CC84-4EAB-BCEB-3D9C65AE3C9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F6953-3A58-4191-BFF9-90B557E7598D}" type="datetimeFigureOut">
              <a:rPr lang="ru-RU" smtClean="0"/>
              <a:t>02.04.2017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25EE-CC84-4EAB-BCEB-3D9C65AE3C9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F6953-3A58-4191-BFF9-90B557E7598D}" type="datetimeFigureOut">
              <a:rPr lang="ru-RU" smtClean="0"/>
              <a:t>02.04.2017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25EE-CC84-4EAB-BCEB-3D9C65AE3C9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F6953-3A58-4191-BFF9-90B557E7598D}" type="datetimeFigureOut">
              <a:rPr lang="ru-RU" smtClean="0"/>
              <a:t>02.04.2017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25EE-CC84-4EAB-BCEB-3D9C65AE3C9D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F6953-3A58-4191-BFF9-90B557E7598D}" type="datetimeFigureOut">
              <a:rPr lang="ru-RU" smtClean="0"/>
              <a:t>02.04.2017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25EE-CC84-4EAB-BCEB-3D9C65AE3C9D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F6953-3A58-4191-BFF9-90B557E7598D}" type="datetimeFigureOut">
              <a:rPr lang="ru-RU" smtClean="0"/>
              <a:t>02.04.2017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25EE-CC84-4EAB-BCEB-3D9C65AE3C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F6953-3A58-4191-BFF9-90B557E7598D}" type="datetimeFigureOut">
              <a:rPr lang="ru-RU" smtClean="0"/>
              <a:t>02.04.2017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25EE-CC84-4EAB-BCEB-3D9C65AE3C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F6953-3A58-4191-BFF9-90B557E7598D}" type="datetimeFigureOut">
              <a:rPr lang="ru-RU" smtClean="0"/>
              <a:t>02.04.2017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25EE-CC84-4EAB-BCEB-3D9C65AE3C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AEF6953-3A58-4191-BFF9-90B557E7598D}" type="datetimeFigureOut">
              <a:rPr lang="ru-RU" smtClean="0"/>
              <a:t>02.04.2017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5EB25EE-CC84-4EAB-BCEB-3D9C65AE3C9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244913"/>
            <a:ext cx="6581775" cy="438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92454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>
                <a:solidFill>
                  <a:schemeClr val="tx1"/>
                </a:solidFill>
                <a:latin typeface="Times New Roman" pitchFamily="16" charset="0"/>
              </a:rPr>
              <a:t/>
            </a:r>
            <a:br>
              <a:rPr lang="en-US" altLang="ru-RU" dirty="0" smtClean="0">
                <a:solidFill>
                  <a:schemeClr val="tx1"/>
                </a:solidFill>
                <a:latin typeface="Times New Roman" pitchFamily="16" charset="0"/>
              </a:rPr>
            </a:br>
            <a:r>
              <a:rPr lang="ru-RU" altLang="ru-RU" dirty="0">
                <a:solidFill>
                  <a:schemeClr val="tx1"/>
                </a:solidFill>
              </a:rPr>
              <a:t>What do you usually for...?</a:t>
            </a:r>
            <a:r>
              <a:rPr lang="ru-RU" altLang="ru-RU" dirty="0">
                <a:solidFill>
                  <a:srgbClr val="000000"/>
                </a:solidFill>
                <a:latin typeface="Times New Roman" pitchFamily="16" charset="0"/>
              </a:rPr>
              <a:t/>
            </a:r>
            <a:br>
              <a:rPr lang="ru-RU" altLang="ru-RU" dirty="0">
                <a:solidFill>
                  <a:srgbClr val="000000"/>
                </a:solidFill>
                <a:latin typeface="Times New Roman" pitchFamily="16" charset="0"/>
              </a:rPr>
            </a:br>
            <a:endParaRPr lang="ru-RU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200885"/>
            <a:ext cx="2560320" cy="1799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252611"/>
            <a:ext cx="2425700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262" y="4149080"/>
            <a:ext cx="3403331" cy="1885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3405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08720"/>
            <a:ext cx="8280920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8299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980728"/>
            <a:ext cx="6984776" cy="4729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5000"/>
              </a:lnSpc>
              <a:spcBef>
                <a:spcPts val="1200"/>
              </a:spcBef>
              <a:spcAft>
                <a:spcPts val="1000"/>
              </a:spcAft>
            </a:pPr>
            <a:r>
              <a:rPr lang="ru-RU" altLang="ru-RU" sz="4000" b="1" dirty="0" smtClean="0">
                <a:solidFill>
                  <a:srgbClr val="000000"/>
                </a:solidFill>
                <a:latin typeface="Times New Roman" pitchFamily="16" charset="0"/>
              </a:rPr>
              <a:t>Do you have a sweet tooth?</a:t>
            </a:r>
          </a:p>
          <a:p>
            <a:pPr>
              <a:lnSpc>
                <a:spcPct val="95000"/>
              </a:lnSpc>
              <a:spcBef>
                <a:spcPts val="1200"/>
              </a:spcBef>
              <a:spcAft>
                <a:spcPts val="1000"/>
              </a:spcAft>
            </a:pPr>
            <a:r>
              <a:rPr lang="ru-RU" altLang="ru-RU" sz="4000" b="1" dirty="0" smtClean="0">
                <a:solidFill>
                  <a:srgbClr val="000000"/>
                </a:solidFill>
                <a:latin typeface="Times New Roman" pitchFamily="16" charset="0"/>
              </a:rPr>
              <a:t>What sweets do you like best of all?</a:t>
            </a:r>
          </a:p>
          <a:p>
            <a:pPr>
              <a:lnSpc>
                <a:spcPct val="95000"/>
              </a:lnSpc>
              <a:spcBef>
                <a:spcPts val="1200"/>
              </a:spcBef>
              <a:spcAft>
                <a:spcPts val="1000"/>
              </a:spcAft>
            </a:pPr>
            <a:r>
              <a:rPr lang="ru-RU" altLang="ru-RU" sz="4000" b="1" dirty="0" smtClean="0">
                <a:solidFill>
                  <a:srgbClr val="000000"/>
                </a:solidFill>
                <a:latin typeface="Times New Roman" pitchFamily="16" charset="0"/>
              </a:rPr>
              <a:t>What do you eat every day?</a:t>
            </a:r>
          </a:p>
          <a:p>
            <a:pPr>
              <a:lnSpc>
                <a:spcPct val="95000"/>
              </a:lnSpc>
              <a:spcBef>
                <a:spcPts val="1200"/>
              </a:spcBef>
              <a:spcAft>
                <a:spcPts val="1000"/>
              </a:spcAft>
            </a:pPr>
            <a:r>
              <a:rPr lang="ru-RU" altLang="ru-RU" sz="4000" b="1" dirty="0" smtClean="0">
                <a:solidFill>
                  <a:srgbClr val="000000"/>
                </a:solidFill>
                <a:latin typeface="Times New Roman" pitchFamily="16" charset="0"/>
              </a:rPr>
              <a:t>What do you dislike? </a:t>
            </a:r>
          </a:p>
          <a:p>
            <a:pPr>
              <a:lnSpc>
                <a:spcPct val="95000"/>
              </a:lnSpc>
              <a:spcBef>
                <a:spcPts val="1200"/>
              </a:spcBef>
              <a:spcAft>
                <a:spcPts val="1000"/>
              </a:spcAft>
            </a:pPr>
            <a:r>
              <a:rPr lang="ru-RU" altLang="ru-RU" sz="4000" b="1" dirty="0" smtClean="0">
                <a:solidFill>
                  <a:srgbClr val="000000"/>
                </a:solidFill>
                <a:latin typeface="Times New Roman" pitchFamily="16" charset="0"/>
              </a:rPr>
              <a:t>What sweets can you make?</a:t>
            </a:r>
            <a:endParaRPr lang="ru-RU" altLang="ru-RU" sz="4000" b="1" dirty="0">
              <a:solidFill>
                <a:srgbClr val="000000"/>
              </a:solidFill>
              <a:latin typeface="Times New Roman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96287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490" y="260648"/>
            <a:ext cx="7756263" cy="1363758"/>
          </a:xfrm>
        </p:spPr>
        <p:txBody>
          <a:bodyPr/>
          <a:lstStyle/>
          <a:p>
            <a:r>
              <a:rPr lang="ru-RU" altLang="ru-RU" dirty="0" smtClean="0">
                <a:solidFill>
                  <a:srgbClr val="000000"/>
                </a:solidFill>
                <a:latin typeface="Times New Roman" pitchFamily="16" charset="0"/>
              </a:rPr>
              <a:t/>
            </a:r>
            <a:br>
              <a:rPr lang="ru-RU" altLang="ru-RU" dirty="0" smtClean="0">
                <a:solidFill>
                  <a:srgbClr val="000000"/>
                </a:solidFill>
                <a:latin typeface="Times New Roman" pitchFamily="16" charset="0"/>
              </a:rPr>
            </a:br>
            <a:r>
              <a:rPr lang="ru-RU" altLang="ru-RU" dirty="0" smtClean="0">
                <a:solidFill>
                  <a:srgbClr val="000000"/>
                </a:solidFill>
                <a:latin typeface="Times New Roman" pitchFamily="16" charset="0"/>
              </a:rPr>
              <a:t>My Favourite Food</a:t>
            </a:r>
            <a:r>
              <a:rPr lang="ru-RU" altLang="ru-RU" dirty="0">
                <a:solidFill>
                  <a:srgbClr val="000000"/>
                </a:solidFill>
                <a:latin typeface="Times New Roman" pitchFamily="16" charset="0"/>
              </a:rPr>
              <a:t/>
            </a:r>
            <a:br>
              <a:rPr lang="ru-RU" altLang="ru-RU" dirty="0">
                <a:solidFill>
                  <a:srgbClr val="000000"/>
                </a:solidFill>
                <a:latin typeface="Times New Roman" pitchFamily="16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265966"/>
            <a:ext cx="6552728" cy="3790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6672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 smtClean="0"/>
              <a:t>PGORIERD</a:t>
            </a:r>
          </a:p>
          <a:p>
            <a:pPr marL="0" indent="0" algn="ctr">
              <a:buNone/>
            </a:pPr>
            <a:endParaRPr lang="en-US" sz="2800" dirty="0"/>
          </a:p>
          <a:p>
            <a:pPr marL="0" indent="0" algn="ctr">
              <a:buNone/>
            </a:pPr>
            <a:endParaRPr lang="en-US" sz="2800" dirty="0" smtClean="0"/>
          </a:p>
          <a:p>
            <a:pPr marL="0" indent="0" algn="ctr">
              <a:buNone/>
            </a:pPr>
            <a:r>
              <a:rPr lang="en-US" sz="2800" dirty="0" smtClean="0"/>
              <a:t>HCEEES</a:t>
            </a:r>
          </a:p>
          <a:p>
            <a:pPr marL="0" indent="0" algn="ctr">
              <a:buNone/>
            </a:pPr>
            <a:endParaRPr lang="en-US" sz="2800" dirty="0"/>
          </a:p>
          <a:p>
            <a:pPr marL="0" indent="0" algn="ctr">
              <a:buNone/>
            </a:pPr>
            <a:endParaRPr lang="en-US" sz="2800" dirty="0" smtClean="0"/>
          </a:p>
          <a:p>
            <a:pPr marL="0" indent="0" algn="ctr">
              <a:buNone/>
            </a:pPr>
            <a:r>
              <a:rPr lang="en-US" sz="2800" dirty="0" smtClean="0"/>
              <a:t>GSURA</a:t>
            </a:r>
            <a:endParaRPr lang="en-US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Guess the word: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9067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406097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                       mush                                      sages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car                                            ter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    choco                                      room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but                                           ken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     sau                                           rot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    chick                                        late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>
                <a:solidFill>
                  <a:srgbClr val="000000"/>
                </a:solidFill>
                <a:latin typeface="Times New Roman" pitchFamily="16" charset="0"/>
              </a:rPr>
              <a:t/>
            </a:r>
            <a:br>
              <a:rPr lang="en-US" altLang="ru-RU" dirty="0" smtClean="0">
                <a:solidFill>
                  <a:srgbClr val="000000"/>
                </a:solidFill>
                <a:latin typeface="Times New Roman" pitchFamily="16" charset="0"/>
              </a:rPr>
            </a:br>
            <a:r>
              <a:rPr lang="en-US" altLang="ru-RU" dirty="0">
                <a:solidFill>
                  <a:srgbClr val="000000"/>
                </a:solidFill>
                <a:latin typeface="Times New Roman" pitchFamily="16" charset="0"/>
              </a:rPr>
              <a:t/>
            </a:r>
            <a:br>
              <a:rPr lang="en-US" altLang="ru-RU" dirty="0">
                <a:solidFill>
                  <a:srgbClr val="000000"/>
                </a:solidFill>
                <a:latin typeface="Times New Roman" pitchFamily="16" charset="0"/>
              </a:rPr>
            </a:br>
            <a:r>
              <a:rPr lang="ru-RU" altLang="ru-RU" dirty="0" smtClean="0">
                <a:solidFill>
                  <a:srgbClr val="000000"/>
                </a:solidFill>
                <a:latin typeface="Times New Roman" pitchFamily="16" charset="0"/>
              </a:rPr>
              <a:t>Маке </a:t>
            </a:r>
            <a:r>
              <a:rPr lang="ru-RU" altLang="ru-RU" dirty="0">
                <a:solidFill>
                  <a:srgbClr val="000000"/>
                </a:solidFill>
                <a:latin typeface="Times New Roman" pitchFamily="16" charset="0"/>
              </a:rPr>
              <a:t>6 </a:t>
            </a:r>
            <a:r>
              <a:rPr lang="ru-RU" altLang="ru-RU" dirty="0" smtClean="0">
                <a:solidFill>
                  <a:srgbClr val="000000"/>
                </a:solidFill>
                <a:latin typeface="Times New Roman" pitchFamily="16" charset="0"/>
              </a:rPr>
              <a:t>words</a:t>
            </a:r>
            <a:r>
              <a:rPr lang="en-US" altLang="ru-RU" dirty="0" smtClean="0">
                <a:solidFill>
                  <a:srgbClr val="000000"/>
                </a:solidFill>
                <a:latin typeface="Times New Roman" pitchFamily="16" charset="0"/>
              </a:rPr>
              <a:t>:</a:t>
            </a:r>
            <a:br>
              <a:rPr lang="en-US" altLang="ru-RU" dirty="0" smtClean="0">
                <a:solidFill>
                  <a:srgbClr val="000000"/>
                </a:solidFill>
                <a:latin typeface="Times New Roman" pitchFamily="16" charset="0"/>
              </a:rPr>
            </a:br>
            <a:r>
              <a:rPr lang="ru-RU" altLang="ru-RU" dirty="0" smtClean="0">
                <a:solidFill>
                  <a:srgbClr val="000000"/>
                </a:solidFill>
                <a:latin typeface="Times New Roman" pitchFamily="16" charset="0"/>
              </a:rPr>
              <a:t/>
            </a:r>
            <a:br>
              <a:rPr lang="ru-RU" altLang="ru-RU" dirty="0" smtClean="0">
                <a:solidFill>
                  <a:srgbClr val="000000"/>
                </a:solidFill>
                <a:latin typeface="Times New Roman" pitchFamily="16" charset="0"/>
              </a:rPr>
            </a:br>
            <a:r>
              <a:rPr lang="en-US" altLang="ru-RU" dirty="0" smtClean="0">
                <a:solidFill>
                  <a:srgbClr val="000000"/>
                </a:solidFill>
                <a:latin typeface="Times New Roman" pitchFamily="16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44089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defTabSz="449263" fontAlgn="base" hangingPunct="0">
              <a:lnSpc>
                <a:spcPct val="95000"/>
              </a:lnSpc>
              <a:spcAft>
                <a:spcPct val="0"/>
              </a:spcAft>
            </a:pPr>
            <a:r>
              <a:rPr lang="en-US" altLang="ru-RU" sz="4400" dirty="0" smtClean="0">
                <a:solidFill>
                  <a:srgbClr val="000000"/>
                </a:solidFill>
                <a:latin typeface="Times New Roman" pitchFamily="16" charset="0"/>
                <a:ea typeface="Microsoft YaHei" charset="-122"/>
              </a:rPr>
              <a:t/>
            </a:r>
            <a:br>
              <a:rPr lang="en-US" altLang="ru-RU" sz="4400" dirty="0" smtClean="0">
                <a:solidFill>
                  <a:srgbClr val="000000"/>
                </a:solidFill>
                <a:latin typeface="Times New Roman" pitchFamily="16" charset="0"/>
                <a:ea typeface="Microsoft YaHei" charset="-122"/>
              </a:rPr>
            </a:br>
            <a:r>
              <a:rPr lang="ru-RU" altLang="ru-RU" sz="4400" dirty="0" smtClean="0">
                <a:solidFill>
                  <a:srgbClr val="000000"/>
                </a:solidFill>
                <a:latin typeface="Times New Roman" pitchFamily="16" charset="0"/>
                <a:ea typeface="Microsoft YaHei" charset="-122"/>
              </a:rPr>
              <a:t>Complete </a:t>
            </a:r>
            <a:r>
              <a:rPr lang="ru-RU" altLang="ru-RU" sz="4400" dirty="0">
                <a:solidFill>
                  <a:srgbClr val="000000"/>
                </a:solidFill>
                <a:latin typeface="Times New Roman" pitchFamily="16" charset="0"/>
                <a:ea typeface="Microsoft YaHei" charset="-122"/>
              </a:rPr>
              <a:t>the </a:t>
            </a:r>
            <a:r>
              <a:rPr lang="ru-RU" altLang="ru-RU" sz="4400" dirty="0" smtClean="0">
                <a:solidFill>
                  <a:srgbClr val="000000"/>
                </a:solidFill>
                <a:latin typeface="Times New Roman" pitchFamily="16" charset="0"/>
                <a:ea typeface="Microsoft YaHei" charset="-122"/>
              </a:rPr>
              <a:t>words</a:t>
            </a:r>
            <a:r>
              <a:rPr lang="en-US" altLang="ru-RU" sz="4400" dirty="0" smtClean="0">
                <a:solidFill>
                  <a:srgbClr val="000000"/>
                </a:solidFill>
                <a:latin typeface="Times New Roman" pitchFamily="16" charset="0"/>
                <a:ea typeface="Microsoft YaHei" charset="-122"/>
              </a:rPr>
              <a:t>:</a:t>
            </a:r>
            <a:r>
              <a:rPr lang="ru-RU" altLang="ru-RU" sz="4400" dirty="0">
                <a:solidFill>
                  <a:srgbClr val="000000"/>
                </a:solidFill>
                <a:latin typeface="Times New Roman" pitchFamily="16" charset="0"/>
                <a:ea typeface="Microsoft YaHei" charset="-122"/>
              </a:rPr>
              <a:t/>
            </a:r>
            <a:br>
              <a:rPr lang="ru-RU" altLang="ru-RU" sz="4400" dirty="0">
                <a:solidFill>
                  <a:srgbClr val="000000"/>
                </a:solidFill>
                <a:latin typeface="Times New Roman" pitchFamily="16" charset="0"/>
                <a:ea typeface="Microsoft YaHei" charset="-122"/>
              </a:rPr>
            </a:br>
            <a:endParaRPr lang="ru-RU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76872"/>
            <a:ext cx="7848871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2100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99417"/>
            <a:ext cx="7159625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46954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sz="2000" dirty="0" smtClean="0">
                <a:solidFill>
                  <a:schemeClr val="tx1"/>
                </a:solidFill>
              </a:rPr>
              <a:t/>
            </a:r>
            <a:br>
              <a:rPr lang="en-US" altLang="ru-RU" sz="2000" dirty="0" smtClean="0">
                <a:solidFill>
                  <a:schemeClr val="tx1"/>
                </a:solidFill>
              </a:rPr>
            </a:br>
            <a:r>
              <a:rPr lang="en-US" altLang="ru-RU" sz="2000" dirty="0">
                <a:solidFill>
                  <a:schemeClr val="tx1"/>
                </a:solidFill>
              </a:rPr>
              <a:t/>
            </a:r>
            <a:br>
              <a:rPr lang="en-US" altLang="ru-RU" sz="2000" dirty="0">
                <a:solidFill>
                  <a:schemeClr val="tx1"/>
                </a:solidFill>
              </a:rPr>
            </a:br>
            <a:r>
              <a:rPr lang="en-US" altLang="ru-RU" sz="2000" dirty="0" smtClean="0">
                <a:solidFill>
                  <a:schemeClr val="tx1"/>
                </a:solidFill>
              </a:rPr>
              <a:t>http</a:t>
            </a:r>
            <a:r>
              <a:rPr lang="en-US" altLang="ru-RU" sz="2000" dirty="0">
                <a:solidFill>
                  <a:schemeClr val="tx1"/>
                </a:solidFill>
              </a:rPr>
              <a:t>://learnenglishteens.britishcouncil.org/grammar-vocabulary/vocabulary-exercises/vegetables</a:t>
            </a:r>
            <a:r>
              <a:rPr lang="ru-RU" altLang="ru-RU" dirty="0"/>
              <a:t/>
            </a:r>
            <a:br>
              <a:rPr lang="ru-RU" altLang="ru-RU" dirty="0"/>
            </a:br>
            <a:endParaRPr lang="ru-RU" dirty="0"/>
          </a:p>
        </p:txBody>
      </p:sp>
      <p:pic>
        <p:nvPicPr>
          <p:cNvPr id="4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6491" y="2247900"/>
            <a:ext cx="5171017" cy="387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3699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7559229" cy="4104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15410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altLang="ru-RU" sz="2000" dirty="0">
                <a:solidFill>
                  <a:srgbClr val="000000"/>
                </a:solidFill>
                <a:latin typeface="Arial" charset="0"/>
                <a:ea typeface="Microsoft YaHei" charset="-122"/>
              </a:rPr>
              <a:t>http://learnenglishteens.britishcouncil.org/grammar-vocabulary/vocabulary-exercises/fruit</a:t>
            </a:r>
            <a:r>
              <a:rPr lang="ru-RU" altLang="ru-RU" sz="2000" dirty="0">
                <a:solidFill>
                  <a:srgbClr val="000000"/>
                </a:solidFill>
                <a:latin typeface="Arial" charset="0"/>
                <a:ea typeface="Microsoft YaHei" charset="-122"/>
              </a:rPr>
              <a:t/>
            </a:r>
            <a:br>
              <a:rPr lang="ru-RU" altLang="ru-RU" sz="2000" dirty="0">
                <a:solidFill>
                  <a:srgbClr val="000000"/>
                </a:solidFill>
                <a:latin typeface="Arial" charset="0"/>
                <a:ea typeface="Microsoft YaHei" charset="-122"/>
              </a:rPr>
            </a:br>
            <a:endParaRPr lang="ru-RU" sz="2000" dirty="0"/>
          </a:p>
        </p:txBody>
      </p:sp>
      <p:pic>
        <p:nvPicPr>
          <p:cNvPr id="4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6491" y="2247900"/>
            <a:ext cx="5171017" cy="387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26843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33</TotalTime>
  <Words>64</Words>
  <Application>Microsoft Office PowerPoint</Application>
  <PresentationFormat>Экран (4:3)</PresentationFormat>
  <Paragraphs>30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Твердый переплет</vt:lpstr>
      <vt:lpstr>Презентация PowerPoint</vt:lpstr>
      <vt:lpstr> My Favourite Food </vt:lpstr>
      <vt:lpstr>Guess the word:</vt:lpstr>
      <vt:lpstr>  Маке 6 words:   </vt:lpstr>
      <vt:lpstr> Complete the words: </vt:lpstr>
      <vt:lpstr>Презентация PowerPoint</vt:lpstr>
      <vt:lpstr>  http://learnenglishteens.britishcouncil.org/grammar-vocabulary/vocabulary-exercises/vegetables </vt:lpstr>
      <vt:lpstr>Презентация PowerPoint</vt:lpstr>
      <vt:lpstr>http://learnenglishteens.britishcouncil.org/grammar-vocabulary/vocabulary-exercises/fruit </vt:lpstr>
      <vt:lpstr> What do you usually for...? 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Серёга</dc:creator>
  <cp:lastModifiedBy>Серёга</cp:lastModifiedBy>
  <cp:revision>4</cp:revision>
  <dcterms:created xsi:type="dcterms:W3CDTF">2017-04-02T16:57:25Z</dcterms:created>
  <dcterms:modified xsi:type="dcterms:W3CDTF">2017-04-02T17:30:40Z</dcterms:modified>
</cp:coreProperties>
</file>