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24" d="100"/>
          <a:sy n="24" d="100"/>
        </p:scale>
        <p:origin x="-12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" y="142875"/>
            <a:ext cx="9001125" cy="1285875"/>
          </a:xfrm>
        </p:spPr>
        <p:txBody>
          <a:bodyPr/>
          <a:lstStyle/>
          <a:p>
            <a:pPr algn="l"/>
            <a:r>
              <a:rPr lang="ru-RU" sz="1800" b="1" smtClean="0">
                <a:solidFill>
                  <a:schemeClr val="tx1"/>
                </a:solidFill>
              </a:rPr>
              <a:t>Теперь будем нанизывать кружки ткани на эту же нить, перемежая их бусинами или пуговицами. Бусины будут создавать пространство между кусочками тканей и фигурка нашей мышки будет более пластичной.</a:t>
            </a:r>
          </a:p>
          <a:p>
            <a:pPr algn="l"/>
            <a:r>
              <a:rPr lang="ru-RU" sz="1800" b="1" smtClean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285875"/>
            <a:ext cx="2686050" cy="40719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1428750"/>
            <a:ext cx="3033713" cy="25225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1269" name="TextBox 5"/>
          <p:cNvSpPr txBox="1">
            <a:spLocks noChangeArrowheads="1"/>
          </p:cNvSpPr>
          <p:nvPr/>
        </p:nvSpPr>
        <p:spPr bwMode="auto">
          <a:xfrm>
            <a:off x="6572250" y="1500188"/>
            <a:ext cx="1928813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Разноцветные лоскутки ткани оптически смешиваясь,  создают впечатление серого цвета . </a:t>
            </a:r>
          </a:p>
        </p:txBody>
      </p:sp>
      <p:sp>
        <p:nvSpPr>
          <p:cNvPr id="11270" name="TextBox 6"/>
          <p:cNvSpPr txBox="1">
            <a:spLocks noChangeArrowheads="1"/>
          </p:cNvSpPr>
          <p:nvPr/>
        </p:nvSpPr>
        <p:spPr bwMode="auto">
          <a:xfrm>
            <a:off x="3357563" y="4429125"/>
            <a:ext cx="55006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В этом пособии я представила упрощенную форму тушки мышки – в виде цилиндра. Но можно вырезать кружки разного размера и собрать их в виде бочонка.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</cp:revision>
  <dcterms:created xsi:type="dcterms:W3CDTF">2020-03-31T21:22:31Z</dcterms:created>
  <dcterms:modified xsi:type="dcterms:W3CDTF">2020-03-31T21:22:53Z</dcterms:modified>
</cp:coreProperties>
</file>