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algn="l"/>
            <a:r>
              <a:rPr lang="ru-RU" sz="3200" b="1" smtClean="0"/>
              <a:t>3. </a:t>
            </a:r>
            <a:r>
              <a:rPr lang="ru-RU" sz="3600" b="1" smtClean="0"/>
              <a:t>Хвостик</a:t>
            </a:r>
            <a:r>
              <a:rPr lang="ru-RU" sz="3200" b="1" smtClean="0"/>
              <a:t> и лапки.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14716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</a:t>
            </a:r>
            <a:r>
              <a:rPr lang="ru-RU" sz="1800" b="1" smtClean="0"/>
              <a:t>На кусочек шнура наденем крупную бусину. Край шнура проколем иглой с ниткой, на которую нанизывали кружки ткани. Продернем нитку и завяжем вокруг шнура. </a:t>
            </a:r>
            <a:endParaRPr lang="ru-RU" b="1" smtClean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785938"/>
            <a:ext cx="2162175" cy="17859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857375"/>
            <a:ext cx="2857500" cy="1776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1785938"/>
            <a:ext cx="1928812" cy="18065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429125"/>
            <a:ext cx="4044950" cy="22145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4429125"/>
            <a:ext cx="3937000" cy="22145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2297" name="TextBox 8"/>
          <p:cNvSpPr txBox="1">
            <a:spLocks noChangeArrowheads="1"/>
          </p:cNvSpPr>
          <p:nvPr/>
        </p:nvSpPr>
        <p:spPr bwMode="auto">
          <a:xfrm>
            <a:off x="428625" y="3857625"/>
            <a:ext cx="7429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Кусочки шнура можно поместить между лоскутками в виде лапок</a:t>
            </a:r>
            <a:r>
              <a:rPr lang="ru-RU">
                <a:latin typeface="Calibri" pitchFamily="34" charset="0"/>
              </a:rPr>
              <a:t>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3. Хвостик и лапки.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Хвостик и лапки.</dc:title>
  <dc:creator>Елена</dc:creator>
  <cp:lastModifiedBy>Елена</cp:lastModifiedBy>
  <cp:revision>1</cp:revision>
  <dcterms:created xsi:type="dcterms:W3CDTF">2020-03-31T21:23:20Z</dcterms:created>
  <dcterms:modified xsi:type="dcterms:W3CDTF">2020-03-31T21:23:38Z</dcterms:modified>
</cp:coreProperties>
</file>