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A8BADEE-C356-43AB-A79E-2C646DDB30B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3D04EEB-FA74-4328-A0DD-F65F58C9F4F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BADEE-C356-43AB-A79E-2C646DDB30B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04EEB-FA74-4328-A0DD-F65F58C9F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BADEE-C356-43AB-A79E-2C646DDB30B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04EEB-FA74-4328-A0DD-F65F58C9F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A8BADEE-C356-43AB-A79E-2C646DDB30B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3D04EEB-FA74-4328-A0DD-F65F58C9F4F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A8BADEE-C356-43AB-A79E-2C646DDB30B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3D04EEB-FA74-4328-A0DD-F65F58C9F4F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BADEE-C356-43AB-A79E-2C646DDB30B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04EEB-FA74-4328-A0DD-F65F58C9F4F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BADEE-C356-43AB-A79E-2C646DDB30B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04EEB-FA74-4328-A0DD-F65F58C9F4F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A8BADEE-C356-43AB-A79E-2C646DDB30B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3D04EEB-FA74-4328-A0DD-F65F58C9F4F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BADEE-C356-43AB-A79E-2C646DDB30B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04EEB-FA74-4328-A0DD-F65F58C9F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A8BADEE-C356-43AB-A79E-2C646DDB30B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3D04EEB-FA74-4328-A0DD-F65F58C9F4FE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A8BADEE-C356-43AB-A79E-2C646DDB30B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3D04EEB-FA74-4328-A0DD-F65F58C9F4F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A8BADEE-C356-43AB-A79E-2C646DDB30B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3D04EEB-FA74-4328-A0DD-F65F58C9F4F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8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 марта в первой младшей группе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661248"/>
            <a:ext cx="6172200" cy="10081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Воспитатели: Полякова Н.Н.</a:t>
            </a:r>
          </a:p>
          <a:p>
            <a:r>
              <a:rPr lang="ru-RU" dirty="0" smtClean="0"/>
              <a:t>Смирнова А.А.</a:t>
            </a:r>
          </a:p>
          <a:p>
            <a:r>
              <a:rPr lang="ru-RU" dirty="0" smtClean="0"/>
              <a:t>2020 г.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1268760"/>
            <a:ext cx="4932040" cy="2808312"/>
          </a:xfrm>
        </p:spPr>
        <p:txBody>
          <a:bodyPr/>
          <a:lstStyle/>
          <a:p>
            <a:pPr algn="ctr"/>
            <a:r>
              <a:rPr lang="ru-RU" dirty="0" smtClean="0"/>
              <a:t>Солнышко весеннее улыбнулось нам, </a:t>
            </a:r>
            <a:br>
              <a:rPr lang="ru-RU" dirty="0" smtClean="0"/>
            </a:br>
            <a:r>
              <a:rPr lang="ru-RU" dirty="0" smtClean="0"/>
              <a:t>Мы сегодня рады</a:t>
            </a:r>
            <a:br>
              <a:rPr lang="ru-RU" dirty="0" smtClean="0"/>
            </a:br>
            <a:r>
              <a:rPr lang="ru-RU" dirty="0" smtClean="0"/>
              <a:t>В зале видеть мам</a:t>
            </a:r>
            <a:endParaRPr lang="ru-RU" dirty="0"/>
          </a:p>
        </p:txBody>
      </p:sp>
      <p:pic>
        <p:nvPicPr>
          <p:cNvPr id="1028" name="Picture 4" descr="https://sun9-25.userapi.com/xvIY7PdF5Ig-jp9518yI-blvUNWaBDDyuCobAA/627vgpyiuw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0"/>
            <a:ext cx="3106012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132856"/>
            <a:ext cx="4283968" cy="20882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«Мы под солнышком будем кружиться, и для мам будем петь и плясать!»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39571" t="19550" r="37395" b="14301"/>
          <a:stretch>
            <a:fillRect/>
          </a:stretch>
        </p:blipFill>
        <p:spPr bwMode="auto">
          <a:xfrm>
            <a:off x="4427984" y="260648"/>
            <a:ext cx="3528392" cy="569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627784" y="6093296"/>
            <a:ext cx="4283968" cy="576064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«Лучики весенние!»</a:t>
            </a: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1340768"/>
            <a:ext cx="3712840" cy="3370386"/>
          </a:xfrm>
        </p:spPr>
        <p:txBody>
          <a:bodyPr/>
          <a:lstStyle/>
          <a:p>
            <a:r>
              <a:rPr lang="ru-RU" dirty="0" smtClean="0"/>
              <a:t>Милой маме песенку мы поём и воздушный поцелуй маме шлём!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40753" t="25850" r="37394" b="11151"/>
          <a:stretch>
            <a:fillRect/>
          </a:stretch>
        </p:blipFill>
        <p:spPr bwMode="auto">
          <a:xfrm>
            <a:off x="755576" y="764704"/>
            <a:ext cx="3168352" cy="513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4608512" cy="1944216"/>
          </a:xfrm>
        </p:spPr>
        <p:txBody>
          <a:bodyPr/>
          <a:lstStyle/>
          <a:p>
            <a:r>
              <a:rPr lang="ru-RU" dirty="0" smtClean="0"/>
              <a:t>Ручки для бабушки </a:t>
            </a:r>
            <a:br>
              <a:rPr lang="ru-RU" dirty="0" smtClean="0"/>
            </a:br>
            <a:r>
              <a:rPr lang="ru-RU" dirty="0" smtClean="0"/>
              <a:t>хлопают вот так!</a:t>
            </a:r>
            <a:br>
              <a:rPr lang="ru-RU" dirty="0" smtClean="0"/>
            </a:br>
            <a:r>
              <a:rPr lang="ru-RU" dirty="0" smtClean="0"/>
              <a:t>Ножки для бабушки</a:t>
            </a:r>
            <a:br>
              <a:rPr lang="ru-RU" dirty="0" smtClean="0"/>
            </a:br>
            <a:r>
              <a:rPr lang="ru-RU" dirty="0" smtClean="0"/>
              <a:t>топают вот так!</a:t>
            </a:r>
            <a:endParaRPr lang="ru-RU" dirty="0"/>
          </a:p>
        </p:txBody>
      </p:sp>
      <p:pic>
        <p:nvPicPr>
          <p:cNvPr id="8194" name="Picture 2" descr="https://sun9-2.userapi.com/c857736/v857736732/1c0259/wb_RWxuwSlw.jpg"/>
          <p:cNvPicPr>
            <a:picLocks noChangeAspect="1" noChangeArrowheads="1"/>
          </p:cNvPicPr>
          <p:nvPr/>
        </p:nvPicPr>
        <p:blipFill>
          <a:blip r:embed="rId2" cstate="print"/>
          <a:srcRect t="8750" b="11250"/>
          <a:stretch>
            <a:fillRect/>
          </a:stretch>
        </p:blipFill>
        <p:spPr bwMode="auto">
          <a:xfrm>
            <a:off x="5004048" y="692695"/>
            <a:ext cx="3450883" cy="5987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22920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Дорогие наши бабушки и мамы!</a:t>
            </a:r>
            <a:br>
              <a:rPr lang="ru-RU" dirty="0" smtClean="0"/>
            </a:br>
            <a:r>
              <a:rPr lang="ru-RU" dirty="0" smtClean="0"/>
              <a:t>Праздник наш мы завершаем,</a:t>
            </a:r>
            <a:br>
              <a:rPr lang="ru-RU" dirty="0" smtClean="0"/>
            </a:br>
            <a:r>
              <a:rPr lang="ru-RU" dirty="0" smtClean="0"/>
              <a:t>Счастья, радости желаем!</a:t>
            </a:r>
            <a:endParaRPr lang="ru-RU" dirty="0"/>
          </a:p>
        </p:txBody>
      </p:sp>
      <p:pic>
        <p:nvPicPr>
          <p:cNvPr id="21506" name="Picture 2" descr="https://sun9-10.userapi.com/c853624/v853624732/214411/CZuR6rBdba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548680"/>
            <a:ext cx="5832648" cy="4324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</TotalTime>
  <Words>61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8 марта в первой младшей группе</vt:lpstr>
      <vt:lpstr>Солнышко весеннее улыбнулось нам,  Мы сегодня рады В зале видеть мам</vt:lpstr>
      <vt:lpstr>«Мы под солнышком будем кружиться, и для мам будем петь и плясать!»</vt:lpstr>
      <vt:lpstr>Милой маме песенку мы поём и воздушный поцелуй маме шлём!</vt:lpstr>
      <vt:lpstr>Ручки для бабушки  хлопают вот так! Ножки для бабушки топают вот так!</vt:lpstr>
      <vt:lpstr>Дорогие наши бабушки и мамы! Праздник наш мы завершаем, Счастья, радости желаем!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 марта в первой младшей группе</dc:title>
  <dc:creator>Я</dc:creator>
  <cp:lastModifiedBy>Я</cp:lastModifiedBy>
  <cp:revision>2</cp:revision>
  <dcterms:created xsi:type="dcterms:W3CDTF">2020-04-01T10:50:27Z</dcterms:created>
  <dcterms:modified xsi:type="dcterms:W3CDTF">2020-04-01T11:09:52Z</dcterms:modified>
</cp:coreProperties>
</file>