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142875" y="0"/>
            <a:ext cx="9001125" cy="15430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    </a:t>
            </a:r>
            <a:r>
              <a:rPr lang="ru-RU" sz="1800" b="1" smtClean="0"/>
              <a:t>Чтобы управлять мышкой, можно концы нити прикрепить к палочке. Или прикрепить две палочки между лоскутами. Нить в этом случае нужно обрезать. (Концы нить должны быть надежно прикреплены к хвостику – шнурку и между ушек!)</a:t>
            </a:r>
            <a:endParaRPr lang="ru-RU" b="1" smtClean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0413" y="1357313"/>
            <a:ext cx="4349750" cy="25717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357313"/>
            <a:ext cx="3906838" cy="25717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4214813"/>
            <a:ext cx="2757487" cy="15716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0" y="4286250"/>
            <a:ext cx="4038600" cy="2209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3143250" y="5072063"/>
            <a:ext cx="2071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Calibri" pitchFamily="34" charset="0"/>
              </a:rPr>
              <a:t>Используя данную технологию, можно выполнить фигурки различных животных: лисички, собачки, зайчика…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</cp:revision>
  <dcterms:created xsi:type="dcterms:W3CDTF">2020-03-31T21:24:05Z</dcterms:created>
  <dcterms:modified xsi:type="dcterms:W3CDTF">2020-03-31T21:24:21Z</dcterms:modified>
</cp:coreProperties>
</file>