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74" r:id="rId5"/>
    <p:sldId id="257" r:id="rId6"/>
    <p:sldId id="275" r:id="rId7"/>
    <p:sldId id="258" r:id="rId8"/>
    <p:sldId id="276" r:id="rId9"/>
    <p:sldId id="260" r:id="rId10"/>
    <p:sldId id="277" r:id="rId11"/>
    <p:sldId id="278" r:id="rId12"/>
    <p:sldId id="279" r:id="rId13"/>
    <p:sldId id="280" r:id="rId14"/>
    <p:sldId id="281" r:id="rId15"/>
    <p:sldId id="282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4FE2CA-C7E1-4117-8DE7-5F18EE27E89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F3C21A5-0E33-467E-BC87-133665DA70A3}">
      <dgm:prSet phldrT="[Текст]" custT="1"/>
      <dgm:spPr/>
      <dgm:t>
        <a:bodyPr/>
        <a:lstStyle/>
        <a:p>
          <a:pPr algn="just"/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8C7D81-167E-4656-8603-8940917F7956}" type="parTrans" cxnId="{40230B46-C728-4C36-BAD6-6155461DA114}">
      <dgm:prSet/>
      <dgm:spPr/>
      <dgm:t>
        <a:bodyPr/>
        <a:lstStyle/>
        <a:p>
          <a:endParaRPr lang="ru-RU"/>
        </a:p>
      </dgm:t>
    </dgm:pt>
    <dgm:pt modelId="{2A02C62D-4A50-4E6A-A0B8-136EF08C86C2}" type="sibTrans" cxnId="{40230B46-C728-4C36-BAD6-6155461DA114}">
      <dgm:prSet/>
      <dgm:spPr/>
      <dgm:t>
        <a:bodyPr/>
        <a:lstStyle/>
        <a:p>
          <a:endParaRPr lang="ru-RU"/>
        </a:p>
      </dgm:t>
    </dgm:pt>
    <dgm:pt modelId="{719BD79B-6992-4A2A-9933-139749A6C63F}">
      <dgm:prSet custT="1"/>
      <dgm:spPr/>
      <dgm:t>
        <a:bodyPr/>
        <a:lstStyle/>
        <a:p>
          <a:pPr algn="just"/>
          <a:endParaRPr lang="ru-RU" sz="22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8E0072E-547D-4201-825E-1C8FDA3D4E27}" type="parTrans" cxnId="{CBF635DB-7B92-46C4-AD23-3A0CC27C1E7E}">
      <dgm:prSet/>
      <dgm:spPr/>
      <dgm:t>
        <a:bodyPr/>
        <a:lstStyle/>
        <a:p>
          <a:endParaRPr lang="ru-RU"/>
        </a:p>
      </dgm:t>
    </dgm:pt>
    <dgm:pt modelId="{EC7996F4-D05A-45BF-8831-C5A976FF0391}" type="sibTrans" cxnId="{CBF635DB-7B92-46C4-AD23-3A0CC27C1E7E}">
      <dgm:prSet/>
      <dgm:spPr/>
      <dgm:t>
        <a:bodyPr/>
        <a:lstStyle/>
        <a:p>
          <a:endParaRPr lang="ru-RU"/>
        </a:p>
      </dgm:t>
    </dgm:pt>
    <dgm:pt modelId="{2385C8EB-FBAA-42B2-8604-1FA44FE25BC1}">
      <dgm:prSet custT="1"/>
      <dgm:spPr/>
      <dgm:t>
        <a:bodyPr/>
        <a:lstStyle/>
        <a:p>
          <a:pPr algn="just"/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90AC00-BC8E-41C2-B4AB-55A8D934A254}" type="parTrans" cxnId="{B2157A62-5780-4A3E-9F38-F6C6B5BFBE13}">
      <dgm:prSet/>
      <dgm:spPr/>
      <dgm:t>
        <a:bodyPr/>
        <a:lstStyle/>
        <a:p>
          <a:endParaRPr lang="ru-RU"/>
        </a:p>
      </dgm:t>
    </dgm:pt>
    <dgm:pt modelId="{EABE477F-47EE-4643-AF9C-BA1590E834E6}" type="sibTrans" cxnId="{B2157A62-5780-4A3E-9F38-F6C6B5BFBE13}">
      <dgm:prSet/>
      <dgm:spPr/>
      <dgm:t>
        <a:bodyPr/>
        <a:lstStyle/>
        <a:p>
          <a:endParaRPr lang="ru-RU"/>
        </a:p>
      </dgm:t>
    </dgm:pt>
    <dgm:pt modelId="{9F8986F5-8FB2-4E00-A82A-28CE0A3243E2}">
      <dgm:prSet/>
      <dgm:spPr/>
      <dgm:t>
        <a:bodyPr/>
        <a:lstStyle/>
        <a:p>
          <a:endParaRPr lang="ru-RU" dirty="0"/>
        </a:p>
      </dgm:t>
    </dgm:pt>
    <dgm:pt modelId="{39589E6D-A65F-49AF-B6FB-0FAA3073FCC5}" type="parTrans" cxnId="{24AB81FF-5038-46AD-9618-9098D09F2113}">
      <dgm:prSet/>
      <dgm:spPr/>
      <dgm:t>
        <a:bodyPr/>
        <a:lstStyle/>
        <a:p>
          <a:endParaRPr lang="ru-RU"/>
        </a:p>
      </dgm:t>
    </dgm:pt>
    <dgm:pt modelId="{807E6C8B-D4FD-4207-BDEB-BB21A25F27CC}" type="sibTrans" cxnId="{24AB81FF-5038-46AD-9618-9098D09F2113}">
      <dgm:prSet/>
      <dgm:spPr/>
      <dgm:t>
        <a:bodyPr/>
        <a:lstStyle/>
        <a:p>
          <a:endParaRPr lang="ru-RU"/>
        </a:p>
      </dgm:t>
    </dgm:pt>
    <dgm:pt modelId="{7B4081A4-BEFE-4B77-BDCC-E8C8F3221DE2}" type="pres">
      <dgm:prSet presAssocID="{524FE2CA-C7E1-4117-8DE7-5F18EE27E8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7CCA8B8-EF12-4E8C-B8A9-784BF671E939}" type="pres">
      <dgm:prSet presAssocID="{524FE2CA-C7E1-4117-8DE7-5F18EE27E890}" presName="Name1" presStyleCnt="0"/>
      <dgm:spPr/>
    </dgm:pt>
    <dgm:pt modelId="{EC728B77-E9AD-405B-B4C5-20B3168198C1}" type="pres">
      <dgm:prSet presAssocID="{524FE2CA-C7E1-4117-8DE7-5F18EE27E890}" presName="cycle" presStyleCnt="0"/>
      <dgm:spPr/>
    </dgm:pt>
    <dgm:pt modelId="{4829022F-E50C-4E68-8C66-609151CD4C81}" type="pres">
      <dgm:prSet presAssocID="{524FE2CA-C7E1-4117-8DE7-5F18EE27E890}" presName="srcNode" presStyleLbl="node1" presStyleIdx="0" presStyleCnt="4"/>
      <dgm:spPr/>
    </dgm:pt>
    <dgm:pt modelId="{F16CFD20-75B5-49A5-995B-73EF53C8015A}" type="pres">
      <dgm:prSet presAssocID="{524FE2CA-C7E1-4117-8DE7-5F18EE27E890}" presName="conn" presStyleLbl="parChTrans1D2" presStyleIdx="0" presStyleCnt="1"/>
      <dgm:spPr/>
      <dgm:t>
        <a:bodyPr/>
        <a:lstStyle/>
        <a:p>
          <a:endParaRPr lang="ru-RU"/>
        </a:p>
      </dgm:t>
    </dgm:pt>
    <dgm:pt modelId="{5835A221-1A91-4637-BE60-6C4575BA80B2}" type="pres">
      <dgm:prSet presAssocID="{524FE2CA-C7E1-4117-8DE7-5F18EE27E890}" presName="extraNode" presStyleLbl="node1" presStyleIdx="0" presStyleCnt="4"/>
      <dgm:spPr/>
    </dgm:pt>
    <dgm:pt modelId="{C07FCB52-581E-4F95-B2BB-418831514EAF}" type="pres">
      <dgm:prSet presAssocID="{524FE2CA-C7E1-4117-8DE7-5F18EE27E890}" presName="dstNode" presStyleLbl="node1" presStyleIdx="0" presStyleCnt="4"/>
      <dgm:spPr/>
    </dgm:pt>
    <dgm:pt modelId="{D2BBB9C6-03BF-4F25-9586-CFAD5B8D96C8}" type="pres">
      <dgm:prSet presAssocID="{AF3C21A5-0E33-467E-BC87-133665DA70A3}" presName="text_1" presStyleLbl="node1" presStyleIdx="0" presStyleCnt="4" custScaleY="136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738B5-1BAB-4650-8A43-EAB5324D628F}" type="pres">
      <dgm:prSet presAssocID="{AF3C21A5-0E33-467E-BC87-133665DA70A3}" presName="accent_1" presStyleCnt="0"/>
      <dgm:spPr/>
    </dgm:pt>
    <dgm:pt modelId="{E6522AE4-A2BC-4634-A2F9-7A3613516183}" type="pres">
      <dgm:prSet presAssocID="{AF3C21A5-0E33-467E-BC87-133665DA70A3}" presName="accentRepeatNode" presStyleLbl="solidFgAcc1" presStyleIdx="0" presStyleCnt="4"/>
      <dgm:spPr/>
    </dgm:pt>
    <dgm:pt modelId="{763F817F-8956-45C6-ACCF-69FE9DCCA98B}" type="pres">
      <dgm:prSet presAssocID="{9F8986F5-8FB2-4E00-A82A-28CE0A3243E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2BF88-1CA8-4164-A97A-B3DA340D8797}" type="pres">
      <dgm:prSet presAssocID="{9F8986F5-8FB2-4E00-A82A-28CE0A3243E2}" presName="accent_2" presStyleCnt="0"/>
      <dgm:spPr/>
    </dgm:pt>
    <dgm:pt modelId="{1721E70B-3020-4943-BECE-05F2123892BA}" type="pres">
      <dgm:prSet presAssocID="{9F8986F5-8FB2-4E00-A82A-28CE0A3243E2}" presName="accentRepeatNode" presStyleLbl="solidFgAcc1" presStyleIdx="1" presStyleCnt="4"/>
      <dgm:spPr/>
    </dgm:pt>
    <dgm:pt modelId="{2C2DBB32-669D-42B8-9CED-34C916F6DE37}" type="pres">
      <dgm:prSet presAssocID="{719BD79B-6992-4A2A-9933-139749A6C63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A97D6-D326-4748-809D-BD65C0E24400}" type="pres">
      <dgm:prSet presAssocID="{719BD79B-6992-4A2A-9933-139749A6C63F}" presName="accent_3" presStyleCnt="0"/>
      <dgm:spPr/>
    </dgm:pt>
    <dgm:pt modelId="{791D32B1-06C5-4281-966C-6F37710BCEA5}" type="pres">
      <dgm:prSet presAssocID="{719BD79B-6992-4A2A-9933-139749A6C63F}" presName="accentRepeatNode" presStyleLbl="solidFgAcc1" presStyleIdx="2" presStyleCnt="4"/>
      <dgm:spPr/>
    </dgm:pt>
    <dgm:pt modelId="{D9F1171C-D906-4579-AC4C-51666F5A6984}" type="pres">
      <dgm:prSet presAssocID="{2385C8EB-FBAA-42B2-8604-1FA44FE25BC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5911-39AF-4F77-9483-4EBDD9468FD3}" type="pres">
      <dgm:prSet presAssocID="{2385C8EB-FBAA-42B2-8604-1FA44FE25BC1}" presName="accent_4" presStyleCnt="0"/>
      <dgm:spPr/>
    </dgm:pt>
    <dgm:pt modelId="{977FEB51-86C6-4D93-B40A-523DA8E5D980}" type="pres">
      <dgm:prSet presAssocID="{2385C8EB-FBAA-42B2-8604-1FA44FE25BC1}" presName="accentRepeatNode" presStyleLbl="solidFgAcc1" presStyleIdx="3" presStyleCnt="4"/>
      <dgm:spPr/>
    </dgm:pt>
  </dgm:ptLst>
  <dgm:cxnLst>
    <dgm:cxn modelId="{CBF635DB-7B92-46C4-AD23-3A0CC27C1E7E}" srcId="{524FE2CA-C7E1-4117-8DE7-5F18EE27E890}" destId="{719BD79B-6992-4A2A-9933-139749A6C63F}" srcOrd="2" destOrd="0" parTransId="{28E0072E-547D-4201-825E-1C8FDA3D4E27}" sibTransId="{EC7996F4-D05A-45BF-8831-C5A976FF0391}"/>
    <dgm:cxn modelId="{A0F07E43-A154-46DA-9DF9-744F7AA5A88C}" type="presOf" srcId="{9F8986F5-8FB2-4E00-A82A-28CE0A3243E2}" destId="{763F817F-8956-45C6-ACCF-69FE9DCCA98B}" srcOrd="0" destOrd="0" presId="urn:microsoft.com/office/officeart/2008/layout/VerticalCurvedList"/>
    <dgm:cxn modelId="{24AB81FF-5038-46AD-9618-9098D09F2113}" srcId="{524FE2CA-C7E1-4117-8DE7-5F18EE27E890}" destId="{9F8986F5-8FB2-4E00-A82A-28CE0A3243E2}" srcOrd="1" destOrd="0" parTransId="{39589E6D-A65F-49AF-B6FB-0FAA3073FCC5}" sibTransId="{807E6C8B-D4FD-4207-BDEB-BB21A25F27CC}"/>
    <dgm:cxn modelId="{7B1FCA64-E7EB-4BDA-8D56-047EA398AF49}" type="presOf" srcId="{719BD79B-6992-4A2A-9933-139749A6C63F}" destId="{2C2DBB32-669D-42B8-9CED-34C916F6DE37}" srcOrd="0" destOrd="0" presId="urn:microsoft.com/office/officeart/2008/layout/VerticalCurvedList"/>
    <dgm:cxn modelId="{40230B46-C728-4C36-BAD6-6155461DA114}" srcId="{524FE2CA-C7E1-4117-8DE7-5F18EE27E890}" destId="{AF3C21A5-0E33-467E-BC87-133665DA70A3}" srcOrd="0" destOrd="0" parTransId="{BE8C7D81-167E-4656-8603-8940917F7956}" sibTransId="{2A02C62D-4A50-4E6A-A0B8-136EF08C86C2}"/>
    <dgm:cxn modelId="{B2157A62-5780-4A3E-9F38-F6C6B5BFBE13}" srcId="{524FE2CA-C7E1-4117-8DE7-5F18EE27E890}" destId="{2385C8EB-FBAA-42B2-8604-1FA44FE25BC1}" srcOrd="3" destOrd="0" parTransId="{7790AC00-BC8E-41C2-B4AB-55A8D934A254}" sibTransId="{EABE477F-47EE-4643-AF9C-BA1590E834E6}"/>
    <dgm:cxn modelId="{68B89ECD-03FC-4B36-9549-5A4D244DCFFA}" type="presOf" srcId="{524FE2CA-C7E1-4117-8DE7-5F18EE27E890}" destId="{7B4081A4-BEFE-4B77-BDCC-E8C8F3221DE2}" srcOrd="0" destOrd="0" presId="urn:microsoft.com/office/officeart/2008/layout/VerticalCurvedList"/>
    <dgm:cxn modelId="{21114C0B-A088-4C81-BA17-35BC4AB5EE56}" type="presOf" srcId="{2385C8EB-FBAA-42B2-8604-1FA44FE25BC1}" destId="{D9F1171C-D906-4579-AC4C-51666F5A6984}" srcOrd="0" destOrd="0" presId="urn:microsoft.com/office/officeart/2008/layout/VerticalCurvedList"/>
    <dgm:cxn modelId="{A3DBCD76-861F-4B83-AD0E-0D3BA402A941}" type="presOf" srcId="{AF3C21A5-0E33-467E-BC87-133665DA70A3}" destId="{D2BBB9C6-03BF-4F25-9586-CFAD5B8D96C8}" srcOrd="0" destOrd="0" presId="urn:microsoft.com/office/officeart/2008/layout/VerticalCurvedList"/>
    <dgm:cxn modelId="{2F72F549-01D0-4C6A-AC0E-4BD27484DF9A}" type="presOf" srcId="{2A02C62D-4A50-4E6A-A0B8-136EF08C86C2}" destId="{F16CFD20-75B5-49A5-995B-73EF53C8015A}" srcOrd="0" destOrd="0" presId="urn:microsoft.com/office/officeart/2008/layout/VerticalCurvedList"/>
    <dgm:cxn modelId="{3EADFA1E-44BE-4D9A-AF51-E5C590ABCF08}" type="presParOf" srcId="{7B4081A4-BEFE-4B77-BDCC-E8C8F3221DE2}" destId="{17CCA8B8-EF12-4E8C-B8A9-784BF671E939}" srcOrd="0" destOrd="0" presId="urn:microsoft.com/office/officeart/2008/layout/VerticalCurvedList"/>
    <dgm:cxn modelId="{181B0BA6-4556-4E18-895E-34D015E3A540}" type="presParOf" srcId="{17CCA8B8-EF12-4E8C-B8A9-784BF671E939}" destId="{EC728B77-E9AD-405B-B4C5-20B3168198C1}" srcOrd="0" destOrd="0" presId="urn:microsoft.com/office/officeart/2008/layout/VerticalCurvedList"/>
    <dgm:cxn modelId="{476E14B2-7D81-48A7-80E9-C597B619BC24}" type="presParOf" srcId="{EC728B77-E9AD-405B-B4C5-20B3168198C1}" destId="{4829022F-E50C-4E68-8C66-609151CD4C81}" srcOrd="0" destOrd="0" presId="urn:microsoft.com/office/officeart/2008/layout/VerticalCurvedList"/>
    <dgm:cxn modelId="{496BE97A-3681-49CB-A4ED-ACBB7267D54C}" type="presParOf" srcId="{EC728B77-E9AD-405B-B4C5-20B3168198C1}" destId="{F16CFD20-75B5-49A5-995B-73EF53C8015A}" srcOrd="1" destOrd="0" presId="urn:microsoft.com/office/officeart/2008/layout/VerticalCurvedList"/>
    <dgm:cxn modelId="{48E5755F-E24A-4F51-8E1C-3490B768E35E}" type="presParOf" srcId="{EC728B77-E9AD-405B-B4C5-20B3168198C1}" destId="{5835A221-1A91-4637-BE60-6C4575BA80B2}" srcOrd="2" destOrd="0" presId="urn:microsoft.com/office/officeart/2008/layout/VerticalCurvedList"/>
    <dgm:cxn modelId="{1B284F49-119C-4F83-BF6B-547C3B1EEF14}" type="presParOf" srcId="{EC728B77-E9AD-405B-B4C5-20B3168198C1}" destId="{C07FCB52-581E-4F95-B2BB-418831514EAF}" srcOrd="3" destOrd="0" presId="urn:microsoft.com/office/officeart/2008/layout/VerticalCurvedList"/>
    <dgm:cxn modelId="{A0C905EE-7208-40B9-AF43-0BBB8D9DAD18}" type="presParOf" srcId="{17CCA8B8-EF12-4E8C-B8A9-784BF671E939}" destId="{D2BBB9C6-03BF-4F25-9586-CFAD5B8D96C8}" srcOrd="1" destOrd="0" presId="urn:microsoft.com/office/officeart/2008/layout/VerticalCurvedList"/>
    <dgm:cxn modelId="{A78F8DBC-90EE-4E0F-B74D-0985C3D496A5}" type="presParOf" srcId="{17CCA8B8-EF12-4E8C-B8A9-784BF671E939}" destId="{CBD738B5-1BAB-4650-8A43-EAB5324D628F}" srcOrd="2" destOrd="0" presId="urn:microsoft.com/office/officeart/2008/layout/VerticalCurvedList"/>
    <dgm:cxn modelId="{53CD3A03-9D53-4756-BAC8-FC576F7CFD84}" type="presParOf" srcId="{CBD738B5-1BAB-4650-8A43-EAB5324D628F}" destId="{E6522AE4-A2BC-4634-A2F9-7A3613516183}" srcOrd="0" destOrd="0" presId="urn:microsoft.com/office/officeart/2008/layout/VerticalCurvedList"/>
    <dgm:cxn modelId="{0D23F1C9-9962-447E-8CB0-CC20D528E0A0}" type="presParOf" srcId="{17CCA8B8-EF12-4E8C-B8A9-784BF671E939}" destId="{763F817F-8956-45C6-ACCF-69FE9DCCA98B}" srcOrd="3" destOrd="0" presId="urn:microsoft.com/office/officeart/2008/layout/VerticalCurvedList"/>
    <dgm:cxn modelId="{BCC763CC-F729-4BB3-BD9B-20508DDA8D17}" type="presParOf" srcId="{17CCA8B8-EF12-4E8C-B8A9-784BF671E939}" destId="{35A2BF88-1CA8-4164-A97A-B3DA340D8797}" srcOrd="4" destOrd="0" presId="urn:microsoft.com/office/officeart/2008/layout/VerticalCurvedList"/>
    <dgm:cxn modelId="{000CF0AF-B74A-469C-93D3-F22FACFD08DE}" type="presParOf" srcId="{35A2BF88-1CA8-4164-A97A-B3DA340D8797}" destId="{1721E70B-3020-4943-BECE-05F2123892BA}" srcOrd="0" destOrd="0" presId="urn:microsoft.com/office/officeart/2008/layout/VerticalCurvedList"/>
    <dgm:cxn modelId="{05244625-7D83-4EF0-87BD-E40462A2C19A}" type="presParOf" srcId="{17CCA8B8-EF12-4E8C-B8A9-784BF671E939}" destId="{2C2DBB32-669D-42B8-9CED-34C916F6DE37}" srcOrd="5" destOrd="0" presId="urn:microsoft.com/office/officeart/2008/layout/VerticalCurvedList"/>
    <dgm:cxn modelId="{A3C44401-B61C-4510-A013-B0758214C941}" type="presParOf" srcId="{17CCA8B8-EF12-4E8C-B8A9-784BF671E939}" destId="{78FA97D6-D326-4748-809D-BD65C0E24400}" srcOrd="6" destOrd="0" presId="urn:microsoft.com/office/officeart/2008/layout/VerticalCurvedList"/>
    <dgm:cxn modelId="{3D002A64-9E27-49D7-BC40-027479318F89}" type="presParOf" srcId="{78FA97D6-D326-4748-809D-BD65C0E24400}" destId="{791D32B1-06C5-4281-966C-6F37710BCEA5}" srcOrd="0" destOrd="0" presId="urn:microsoft.com/office/officeart/2008/layout/VerticalCurvedList"/>
    <dgm:cxn modelId="{E7911534-C781-460E-A4D0-1B3536D45D81}" type="presParOf" srcId="{17CCA8B8-EF12-4E8C-B8A9-784BF671E939}" destId="{D9F1171C-D906-4579-AC4C-51666F5A6984}" srcOrd="7" destOrd="0" presId="urn:microsoft.com/office/officeart/2008/layout/VerticalCurvedList"/>
    <dgm:cxn modelId="{FECCA0E3-C432-4EC0-A4CA-41EC33017809}" type="presParOf" srcId="{17CCA8B8-EF12-4E8C-B8A9-784BF671E939}" destId="{CAA65911-39AF-4F77-9483-4EBDD9468FD3}" srcOrd="8" destOrd="0" presId="urn:microsoft.com/office/officeart/2008/layout/VerticalCurvedList"/>
    <dgm:cxn modelId="{42EA3257-F2CE-43F4-83C0-48B5A63CBFE0}" type="presParOf" srcId="{CAA65911-39AF-4F77-9483-4EBDD9468FD3}" destId="{977FEB51-86C6-4D93-B40A-523DA8E5D98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FD3D92-9FE9-469D-B2A9-885A22152757}" type="doc">
      <dgm:prSet loTypeId="urn:microsoft.com/office/officeart/2005/8/layout/vList4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1B60AA2-8639-4F6F-9F85-F23D87966B81}">
      <dgm:prSet phldrT="[Текст]"/>
      <dgm:spPr>
        <a:solidFill>
          <a:srgbClr val="00B0F0"/>
        </a:solidFill>
      </dgm:spPr>
      <dgm:t>
        <a:bodyPr/>
        <a:lstStyle/>
        <a:p>
          <a:pPr algn="just"/>
          <a:endParaRPr lang="ru-RU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05D924-7FAE-496C-ACA0-DEFDB3701479}" type="parTrans" cxnId="{31A8BA92-32AF-41F4-9CF8-73B7FCF8FE87}">
      <dgm:prSet/>
      <dgm:spPr/>
      <dgm:t>
        <a:bodyPr/>
        <a:lstStyle/>
        <a:p>
          <a:endParaRPr lang="ru-RU"/>
        </a:p>
      </dgm:t>
    </dgm:pt>
    <dgm:pt modelId="{B7EADACD-5649-437C-BDF9-33CDB2E8C6FC}" type="sibTrans" cxnId="{31A8BA92-32AF-41F4-9CF8-73B7FCF8FE87}">
      <dgm:prSet/>
      <dgm:spPr/>
      <dgm:t>
        <a:bodyPr/>
        <a:lstStyle/>
        <a:p>
          <a:endParaRPr lang="ru-RU"/>
        </a:p>
      </dgm:t>
    </dgm:pt>
    <dgm:pt modelId="{A26D3BBC-A621-487B-B898-1EC9C227D830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6801C3-C187-426E-9BD5-C9413A3BDBF6}" type="parTrans" cxnId="{AB6A7397-7722-4A86-9DBA-7B5153F23876}">
      <dgm:prSet/>
      <dgm:spPr/>
      <dgm:t>
        <a:bodyPr/>
        <a:lstStyle/>
        <a:p>
          <a:endParaRPr lang="ru-RU"/>
        </a:p>
      </dgm:t>
    </dgm:pt>
    <dgm:pt modelId="{1BCA23B1-5C38-47D9-84A3-EFB14C82397A}" type="sibTrans" cxnId="{AB6A7397-7722-4A86-9DBA-7B5153F23876}">
      <dgm:prSet/>
      <dgm:spPr/>
      <dgm:t>
        <a:bodyPr/>
        <a:lstStyle/>
        <a:p>
          <a:endParaRPr lang="ru-RU"/>
        </a:p>
      </dgm:t>
    </dgm:pt>
    <dgm:pt modelId="{A0A5403F-8554-45CB-9456-761EBE7220EA}" type="pres">
      <dgm:prSet presAssocID="{E5FD3D92-9FE9-469D-B2A9-885A221527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A485DD-E726-4E2D-ADA4-2B5BEFDC2449}" type="pres">
      <dgm:prSet presAssocID="{F1B60AA2-8639-4F6F-9F85-F23D87966B81}" presName="comp" presStyleCnt="0"/>
      <dgm:spPr/>
    </dgm:pt>
    <dgm:pt modelId="{6F87F656-6238-42C8-A03A-88D28976454F}" type="pres">
      <dgm:prSet presAssocID="{F1B60AA2-8639-4F6F-9F85-F23D87966B81}" presName="box" presStyleLbl="node1" presStyleIdx="0" presStyleCnt="2" custLinFactNeighborX="-3155"/>
      <dgm:spPr/>
      <dgm:t>
        <a:bodyPr/>
        <a:lstStyle/>
        <a:p>
          <a:endParaRPr lang="ru-RU"/>
        </a:p>
      </dgm:t>
    </dgm:pt>
    <dgm:pt modelId="{B9F345FA-9838-425F-967D-8ED92AA04E65}" type="pres">
      <dgm:prSet presAssocID="{F1B60AA2-8639-4F6F-9F85-F23D87966B81}" presName="img" presStyleLbl="fgImgPlace1" presStyleIdx="0" presStyleCnt="2" custScaleX="139753" custScaleY="94014" custLinFactNeighborX="1012" custLinFactNeighborY="-181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9291E29-6403-4738-AB23-AF05D54FC2B3}" type="pres">
      <dgm:prSet presAssocID="{F1B60AA2-8639-4F6F-9F85-F23D87966B81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40493-1887-4E3A-86EB-3A26D1704661}" type="pres">
      <dgm:prSet presAssocID="{B7EADACD-5649-437C-BDF9-33CDB2E8C6FC}" presName="spacer" presStyleCnt="0"/>
      <dgm:spPr/>
    </dgm:pt>
    <dgm:pt modelId="{BDDB3AFD-6C7F-4B44-A016-16A6176F75DF}" type="pres">
      <dgm:prSet presAssocID="{A26D3BBC-A621-487B-B898-1EC9C227D830}" presName="comp" presStyleCnt="0"/>
      <dgm:spPr/>
    </dgm:pt>
    <dgm:pt modelId="{E96E018D-62E6-41DB-B7D7-E29BCF42DFB0}" type="pres">
      <dgm:prSet presAssocID="{A26D3BBC-A621-487B-B898-1EC9C227D830}" presName="box" presStyleLbl="node1" presStyleIdx="1" presStyleCnt="2"/>
      <dgm:spPr/>
      <dgm:t>
        <a:bodyPr/>
        <a:lstStyle/>
        <a:p>
          <a:endParaRPr lang="ru-RU"/>
        </a:p>
      </dgm:t>
    </dgm:pt>
    <dgm:pt modelId="{CF0F7475-17B3-4C1E-8900-A836BEAEDB62}" type="pres">
      <dgm:prSet presAssocID="{A26D3BBC-A621-487B-B898-1EC9C227D830}" presName="img" presStyleLbl="fgImgPlace1" presStyleIdx="1" presStyleCnt="2" custScaleX="147682" custScaleY="10435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9BDC303-F600-4414-B812-EF15FCE88068}" type="pres">
      <dgm:prSet presAssocID="{A26D3BBC-A621-487B-B898-1EC9C227D830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466EA-3A5E-4CD2-A26C-1240413AF267}" type="presOf" srcId="{A26D3BBC-A621-487B-B898-1EC9C227D830}" destId="{39BDC303-F600-4414-B812-EF15FCE88068}" srcOrd="1" destOrd="0" presId="urn:microsoft.com/office/officeart/2005/8/layout/vList4#1"/>
    <dgm:cxn modelId="{B02AF44E-69D7-4319-ABE5-6B13FF60DC03}" type="presOf" srcId="{F1B60AA2-8639-4F6F-9F85-F23D87966B81}" destId="{69291E29-6403-4738-AB23-AF05D54FC2B3}" srcOrd="1" destOrd="0" presId="urn:microsoft.com/office/officeart/2005/8/layout/vList4#1"/>
    <dgm:cxn modelId="{6CCEB016-D269-4BA7-9DEF-3A0DE80130D0}" type="presOf" srcId="{F1B60AA2-8639-4F6F-9F85-F23D87966B81}" destId="{6F87F656-6238-42C8-A03A-88D28976454F}" srcOrd="0" destOrd="0" presId="urn:microsoft.com/office/officeart/2005/8/layout/vList4#1"/>
    <dgm:cxn modelId="{D898924E-7ABD-47A8-9224-DD8FDCEDB713}" type="presOf" srcId="{E5FD3D92-9FE9-469D-B2A9-885A22152757}" destId="{A0A5403F-8554-45CB-9456-761EBE7220EA}" srcOrd="0" destOrd="0" presId="urn:microsoft.com/office/officeart/2005/8/layout/vList4#1"/>
    <dgm:cxn modelId="{94C0892D-D769-4154-A5E2-DE3E655593A0}" type="presOf" srcId="{A26D3BBC-A621-487B-B898-1EC9C227D830}" destId="{E96E018D-62E6-41DB-B7D7-E29BCF42DFB0}" srcOrd="0" destOrd="0" presId="urn:microsoft.com/office/officeart/2005/8/layout/vList4#1"/>
    <dgm:cxn modelId="{AB6A7397-7722-4A86-9DBA-7B5153F23876}" srcId="{E5FD3D92-9FE9-469D-B2A9-885A22152757}" destId="{A26D3BBC-A621-487B-B898-1EC9C227D830}" srcOrd="1" destOrd="0" parTransId="{D26801C3-C187-426E-9BD5-C9413A3BDBF6}" sibTransId="{1BCA23B1-5C38-47D9-84A3-EFB14C82397A}"/>
    <dgm:cxn modelId="{31A8BA92-32AF-41F4-9CF8-73B7FCF8FE87}" srcId="{E5FD3D92-9FE9-469D-B2A9-885A22152757}" destId="{F1B60AA2-8639-4F6F-9F85-F23D87966B81}" srcOrd="0" destOrd="0" parTransId="{9305D924-7FAE-496C-ACA0-DEFDB3701479}" sibTransId="{B7EADACD-5649-437C-BDF9-33CDB2E8C6FC}"/>
    <dgm:cxn modelId="{EC300715-DA95-4843-9CA9-5ADC7E4D9B4E}" type="presParOf" srcId="{A0A5403F-8554-45CB-9456-761EBE7220EA}" destId="{73A485DD-E726-4E2D-ADA4-2B5BEFDC2449}" srcOrd="0" destOrd="0" presId="urn:microsoft.com/office/officeart/2005/8/layout/vList4#1"/>
    <dgm:cxn modelId="{DA3AD9F8-7682-4BF9-BFD4-1F980F89C025}" type="presParOf" srcId="{73A485DD-E726-4E2D-ADA4-2B5BEFDC2449}" destId="{6F87F656-6238-42C8-A03A-88D28976454F}" srcOrd="0" destOrd="0" presId="urn:microsoft.com/office/officeart/2005/8/layout/vList4#1"/>
    <dgm:cxn modelId="{D2E78B33-28CE-4EF1-840A-3499EEF43704}" type="presParOf" srcId="{73A485DD-E726-4E2D-ADA4-2B5BEFDC2449}" destId="{B9F345FA-9838-425F-967D-8ED92AA04E65}" srcOrd="1" destOrd="0" presId="urn:microsoft.com/office/officeart/2005/8/layout/vList4#1"/>
    <dgm:cxn modelId="{16F6727C-4C70-4FF5-BACC-CD074E615565}" type="presParOf" srcId="{73A485DD-E726-4E2D-ADA4-2B5BEFDC2449}" destId="{69291E29-6403-4738-AB23-AF05D54FC2B3}" srcOrd="2" destOrd="0" presId="urn:microsoft.com/office/officeart/2005/8/layout/vList4#1"/>
    <dgm:cxn modelId="{53A648FC-C4AA-4534-B39E-653A2EFABB3A}" type="presParOf" srcId="{A0A5403F-8554-45CB-9456-761EBE7220EA}" destId="{62A40493-1887-4E3A-86EB-3A26D1704661}" srcOrd="1" destOrd="0" presId="urn:microsoft.com/office/officeart/2005/8/layout/vList4#1"/>
    <dgm:cxn modelId="{C2AC1026-F4FE-4AD7-95C2-F4D317180278}" type="presParOf" srcId="{A0A5403F-8554-45CB-9456-761EBE7220EA}" destId="{BDDB3AFD-6C7F-4B44-A016-16A6176F75DF}" srcOrd="2" destOrd="0" presId="urn:microsoft.com/office/officeart/2005/8/layout/vList4#1"/>
    <dgm:cxn modelId="{60355D23-3AAF-49FD-84B6-9A3EA396983D}" type="presParOf" srcId="{BDDB3AFD-6C7F-4B44-A016-16A6176F75DF}" destId="{E96E018D-62E6-41DB-B7D7-E29BCF42DFB0}" srcOrd="0" destOrd="0" presId="urn:microsoft.com/office/officeart/2005/8/layout/vList4#1"/>
    <dgm:cxn modelId="{389BF9A3-D5A4-41FA-B91F-66ACB7ACB583}" type="presParOf" srcId="{BDDB3AFD-6C7F-4B44-A016-16A6176F75DF}" destId="{CF0F7475-17B3-4C1E-8900-A836BEAEDB62}" srcOrd="1" destOrd="0" presId="urn:microsoft.com/office/officeart/2005/8/layout/vList4#1"/>
    <dgm:cxn modelId="{1A73CF5C-0CC8-4B85-942A-0ABB595B1320}" type="presParOf" srcId="{BDDB3AFD-6C7F-4B44-A016-16A6176F75DF}" destId="{39BDC303-F600-4414-B812-EF15FCE88068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D3E358-0AF8-4F55-AA12-EFDD87A0E2E0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16F54C2-A410-4112-A3B5-BD4A3818D8A7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just"/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EFED2C-836F-45F4-BFD8-83026303A1B3}" type="parTrans" cxnId="{95219861-2E43-483A-9E8C-38372AF7F17A}">
      <dgm:prSet/>
      <dgm:spPr/>
      <dgm:t>
        <a:bodyPr/>
        <a:lstStyle/>
        <a:p>
          <a:endParaRPr lang="ru-RU"/>
        </a:p>
      </dgm:t>
    </dgm:pt>
    <dgm:pt modelId="{077B3165-53F7-4396-9660-79846398C2A5}" type="sibTrans" cxnId="{95219861-2E43-483A-9E8C-38372AF7F17A}">
      <dgm:prSet/>
      <dgm:spPr/>
      <dgm:t>
        <a:bodyPr/>
        <a:lstStyle/>
        <a:p>
          <a:endParaRPr lang="ru-RU"/>
        </a:p>
      </dgm:t>
    </dgm:pt>
    <dgm:pt modelId="{74EF8F29-1E17-44BA-9E41-78F08BD5D80F}">
      <dgm:prSet custT="1"/>
      <dgm:spPr/>
      <dgm:t>
        <a:bodyPr/>
        <a:lstStyle/>
        <a:p>
          <a:pPr algn="just"/>
          <a:endParaRPr lang="ru-RU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CDC292-E2A0-4597-A580-8B4276C828AF}" type="parTrans" cxnId="{5ED3BADD-3BB2-48D9-9059-07EACC9D35B0}">
      <dgm:prSet/>
      <dgm:spPr/>
      <dgm:t>
        <a:bodyPr/>
        <a:lstStyle/>
        <a:p>
          <a:endParaRPr lang="ru-RU"/>
        </a:p>
      </dgm:t>
    </dgm:pt>
    <dgm:pt modelId="{706B849F-CC97-4B25-8947-AEA599EBCD2A}" type="sibTrans" cxnId="{5ED3BADD-3BB2-48D9-9059-07EACC9D35B0}">
      <dgm:prSet/>
      <dgm:spPr/>
      <dgm:t>
        <a:bodyPr/>
        <a:lstStyle/>
        <a:p>
          <a:endParaRPr lang="ru-RU"/>
        </a:p>
      </dgm:t>
    </dgm:pt>
    <dgm:pt modelId="{682E0888-0922-475F-A495-F8B74C16DF74}">
      <dgm:prSet custT="1"/>
      <dgm:spPr/>
      <dgm:t>
        <a:bodyPr/>
        <a:lstStyle/>
        <a:p>
          <a:pPr algn="just"/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1039B6-41D6-409B-B85A-C27AFD0C5304}" type="parTrans" cxnId="{EFFB5A97-1D3B-4987-A10B-5D7F004C2DB8}">
      <dgm:prSet/>
      <dgm:spPr/>
      <dgm:t>
        <a:bodyPr/>
        <a:lstStyle/>
        <a:p>
          <a:endParaRPr lang="ru-RU"/>
        </a:p>
      </dgm:t>
    </dgm:pt>
    <dgm:pt modelId="{1D5472D4-159A-49CF-A701-0CF741419E1D}" type="sibTrans" cxnId="{EFFB5A97-1D3B-4987-A10B-5D7F004C2DB8}">
      <dgm:prSet/>
      <dgm:spPr/>
      <dgm:t>
        <a:bodyPr/>
        <a:lstStyle/>
        <a:p>
          <a:endParaRPr lang="ru-RU"/>
        </a:p>
      </dgm:t>
    </dgm:pt>
    <dgm:pt modelId="{21BD4C5C-7A5E-4543-8CE9-24B94902E114}" type="pres">
      <dgm:prSet presAssocID="{C7D3E358-0AF8-4F55-AA12-EFDD87A0E2E0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021AF5-EDA8-4773-B3CC-22A6BA0E49AF}" type="pres">
      <dgm:prSet presAssocID="{D16F54C2-A410-4112-A3B5-BD4A3818D8A7}" presName="node" presStyleLbl="node1" presStyleIdx="0" presStyleCnt="3" custScaleX="270663" custLinFactNeighborX="1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46A92-8017-4B59-A62F-C2D3CCF3E617}" type="pres">
      <dgm:prSet presAssocID="{077B3165-53F7-4396-9660-79846398C2A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24FC248-7324-4B44-B04C-2D684713646E}" type="pres">
      <dgm:prSet presAssocID="{077B3165-53F7-4396-9660-79846398C2A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F58CA32-80D9-4709-833E-238FF529671E}" type="pres">
      <dgm:prSet presAssocID="{74EF8F29-1E17-44BA-9E41-78F08BD5D80F}" presName="node" presStyleLbl="node1" presStyleIdx="1" presStyleCnt="3" custScaleX="270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225D5-9430-41C0-A5FC-687C763400CE}" type="pres">
      <dgm:prSet presAssocID="{706B849F-CC97-4B25-8947-AEA599EBCD2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7016C5EF-6429-4546-ABAA-7FBBF5030A87}" type="pres">
      <dgm:prSet presAssocID="{706B849F-CC97-4B25-8947-AEA599EBCD2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895E683-C98B-4306-997D-701164274890}" type="pres">
      <dgm:prSet presAssocID="{682E0888-0922-475F-A495-F8B74C16DF74}" presName="node" presStyleLbl="node1" presStyleIdx="2" presStyleCnt="3" custScaleX="270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FB5A97-1D3B-4987-A10B-5D7F004C2DB8}" srcId="{C7D3E358-0AF8-4F55-AA12-EFDD87A0E2E0}" destId="{682E0888-0922-475F-A495-F8B74C16DF74}" srcOrd="2" destOrd="0" parTransId="{4B1039B6-41D6-409B-B85A-C27AFD0C5304}" sibTransId="{1D5472D4-159A-49CF-A701-0CF741419E1D}"/>
    <dgm:cxn modelId="{3E61CBFB-A266-47C9-954E-1880A7982DB6}" type="presOf" srcId="{74EF8F29-1E17-44BA-9E41-78F08BD5D80F}" destId="{CF58CA32-80D9-4709-833E-238FF529671E}" srcOrd="0" destOrd="0" presId="urn:microsoft.com/office/officeart/2005/8/layout/process2"/>
    <dgm:cxn modelId="{8E7C09E1-AEDA-4969-9259-293A4CAF9D52}" type="presOf" srcId="{C7D3E358-0AF8-4F55-AA12-EFDD87A0E2E0}" destId="{21BD4C5C-7A5E-4543-8CE9-24B94902E114}" srcOrd="0" destOrd="0" presId="urn:microsoft.com/office/officeart/2005/8/layout/process2"/>
    <dgm:cxn modelId="{68646DC9-248B-4FAD-833E-4EE73BE779C5}" type="presOf" srcId="{D16F54C2-A410-4112-A3B5-BD4A3818D8A7}" destId="{97021AF5-EDA8-4773-B3CC-22A6BA0E49AF}" srcOrd="0" destOrd="0" presId="urn:microsoft.com/office/officeart/2005/8/layout/process2"/>
    <dgm:cxn modelId="{0BD0D296-0406-47A7-AAF3-4F90F061A599}" type="presOf" srcId="{682E0888-0922-475F-A495-F8B74C16DF74}" destId="{A895E683-C98B-4306-997D-701164274890}" srcOrd="0" destOrd="0" presId="urn:microsoft.com/office/officeart/2005/8/layout/process2"/>
    <dgm:cxn modelId="{FC471A69-4104-4D4A-B679-2D455FF31774}" type="presOf" srcId="{706B849F-CC97-4B25-8947-AEA599EBCD2A}" destId="{7016C5EF-6429-4546-ABAA-7FBBF5030A87}" srcOrd="1" destOrd="0" presId="urn:microsoft.com/office/officeart/2005/8/layout/process2"/>
    <dgm:cxn modelId="{85576A52-62AA-4F16-A33F-9F91FD1E1D7F}" type="presOf" srcId="{077B3165-53F7-4396-9660-79846398C2A5}" destId="{924FC248-7324-4B44-B04C-2D684713646E}" srcOrd="1" destOrd="0" presId="urn:microsoft.com/office/officeart/2005/8/layout/process2"/>
    <dgm:cxn modelId="{5ED3BADD-3BB2-48D9-9059-07EACC9D35B0}" srcId="{C7D3E358-0AF8-4F55-AA12-EFDD87A0E2E0}" destId="{74EF8F29-1E17-44BA-9E41-78F08BD5D80F}" srcOrd="1" destOrd="0" parTransId="{98CDC292-E2A0-4597-A580-8B4276C828AF}" sibTransId="{706B849F-CC97-4B25-8947-AEA599EBCD2A}"/>
    <dgm:cxn modelId="{A087F2B0-F6C6-4DDD-9859-9A690FB72745}" type="presOf" srcId="{077B3165-53F7-4396-9660-79846398C2A5}" destId="{43246A92-8017-4B59-A62F-C2D3CCF3E617}" srcOrd="0" destOrd="0" presId="urn:microsoft.com/office/officeart/2005/8/layout/process2"/>
    <dgm:cxn modelId="{95219861-2E43-483A-9E8C-38372AF7F17A}" srcId="{C7D3E358-0AF8-4F55-AA12-EFDD87A0E2E0}" destId="{D16F54C2-A410-4112-A3B5-BD4A3818D8A7}" srcOrd="0" destOrd="0" parTransId="{1CEFED2C-836F-45F4-BFD8-83026303A1B3}" sibTransId="{077B3165-53F7-4396-9660-79846398C2A5}"/>
    <dgm:cxn modelId="{4D1F7CBE-6555-4695-B1E0-106E4A9B106D}" type="presOf" srcId="{706B849F-CC97-4B25-8947-AEA599EBCD2A}" destId="{814225D5-9430-41C0-A5FC-687C763400CE}" srcOrd="0" destOrd="0" presId="urn:microsoft.com/office/officeart/2005/8/layout/process2"/>
    <dgm:cxn modelId="{17B1221E-FA8C-471D-8E2D-38FDD3950297}" type="presParOf" srcId="{21BD4C5C-7A5E-4543-8CE9-24B94902E114}" destId="{97021AF5-EDA8-4773-B3CC-22A6BA0E49AF}" srcOrd="0" destOrd="0" presId="urn:microsoft.com/office/officeart/2005/8/layout/process2"/>
    <dgm:cxn modelId="{4D24EC41-999B-4242-AAD0-DE4BB287FAF1}" type="presParOf" srcId="{21BD4C5C-7A5E-4543-8CE9-24B94902E114}" destId="{43246A92-8017-4B59-A62F-C2D3CCF3E617}" srcOrd="1" destOrd="0" presId="urn:microsoft.com/office/officeart/2005/8/layout/process2"/>
    <dgm:cxn modelId="{53D34EA3-6A1F-4C73-BFC8-A87DF8C7378C}" type="presParOf" srcId="{43246A92-8017-4B59-A62F-C2D3CCF3E617}" destId="{924FC248-7324-4B44-B04C-2D684713646E}" srcOrd="0" destOrd="0" presId="urn:microsoft.com/office/officeart/2005/8/layout/process2"/>
    <dgm:cxn modelId="{6B858806-CFD2-458A-928E-E12D739D6D57}" type="presParOf" srcId="{21BD4C5C-7A5E-4543-8CE9-24B94902E114}" destId="{CF58CA32-80D9-4709-833E-238FF529671E}" srcOrd="2" destOrd="0" presId="urn:microsoft.com/office/officeart/2005/8/layout/process2"/>
    <dgm:cxn modelId="{81481540-51DE-40D5-9A1B-5030ECF72EEA}" type="presParOf" srcId="{21BD4C5C-7A5E-4543-8CE9-24B94902E114}" destId="{814225D5-9430-41C0-A5FC-687C763400CE}" srcOrd="3" destOrd="0" presId="urn:microsoft.com/office/officeart/2005/8/layout/process2"/>
    <dgm:cxn modelId="{39FBDC93-3DFE-4599-A0DB-D1FD913FEDE4}" type="presParOf" srcId="{814225D5-9430-41C0-A5FC-687C763400CE}" destId="{7016C5EF-6429-4546-ABAA-7FBBF5030A87}" srcOrd="0" destOrd="0" presId="urn:microsoft.com/office/officeart/2005/8/layout/process2"/>
    <dgm:cxn modelId="{EC4CB614-2720-4DD5-82FC-E3EFA34C9A5C}" type="presParOf" srcId="{21BD4C5C-7A5E-4543-8CE9-24B94902E114}" destId="{A895E683-C98B-4306-997D-70116427489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6CFD20-75B5-49A5-995B-73EF53C8015A}">
      <dsp:nvSpPr>
        <dsp:cNvPr id="0" name=""/>
        <dsp:cNvSpPr/>
      </dsp:nvSpPr>
      <dsp:spPr>
        <a:xfrm>
          <a:off x="-7755416" y="-1184976"/>
          <a:ext cx="9227952" cy="9227952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BBB9C6-03BF-4F25-9586-CFAD5B8D96C8}">
      <dsp:nvSpPr>
        <dsp:cNvPr id="0" name=""/>
        <dsp:cNvSpPr/>
      </dsp:nvSpPr>
      <dsp:spPr>
        <a:xfrm>
          <a:off x="770279" y="334709"/>
          <a:ext cx="8274405" cy="144010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7434" tIns="55880" rIns="55880" bIns="5588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70279" y="334709"/>
        <a:ext cx="8274405" cy="1440101"/>
      </dsp:txXfrm>
    </dsp:sp>
    <dsp:sp modelId="{E6522AE4-A2BC-4634-A2F9-7A3613516183}">
      <dsp:nvSpPr>
        <dsp:cNvPr id="0" name=""/>
        <dsp:cNvSpPr/>
      </dsp:nvSpPr>
      <dsp:spPr>
        <a:xfrm>
          <a:off x="110882" y="395363"/>
          <a:ext cx="1318793" cy="13187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F817F-8956-45C6-ACCF-69FE9DCCA98B}">
      <dsp:nvSpPr>
        <dsp:cNvPr id="0" name=""/>
        <dsp:cNvSpPr/>
      </dsp:nvSpPr>
      <dsp:spPr>
        <a:xfrm>
          <a:off x="1375155" y="2110069"/>
          <a:ext cx="7669530" cy="1055034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7434" tIns="139700" rIns="139700" bIns="13970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 dirty="0"/>
        </a:p>
      </dsp:txBody>
      <dsp:txXfrm>
        <a:off x="1375155" y="2110069"/>
        <a:ext cx="7669530" cy="1055034"/>
      </dsp:txXfrm>
    </dsp:sp>
    <dsp:sp modelId="{1721E70B-3020-4943-BECE-05F2123892BA}">
      <dsp:nvSpPr>
        <dsp:cNvPr id="0" name=""/>
        <dsp:cNvSpPr/>
      </dsp:nvSpPr>
      <dsp:spPr>
        <a:xfrm>
          <a:off x="715758" y="1978190"/>
          <a:ext cx="1318793" cy="13187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2DBB32-669D-42B8-9CED-34C916F6DE37}">
      <dsp:nvSpPr>
        <dsp:cNvPr id="0" name=""/>
        <dsp:cNvSpPr/>
      </dsp:nvSpPr>
      <dsp:spPr>
        <a:xfrm>
          <a:off x="1375155" y="3692895"/>
          <a:ext cx="7669530" cy="1055034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7434" tIns="55880" rIns="55880" bIns="5588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75155" y="3692895"/>
        <a:ext cx="7669530" cy="1055034"/>
      </dsp:txXfrm>
    </dsp:sp>
    <dsp:sp modelId="{791D32B1-06C5-4281-966C-6F37710BCEA5}">
      <dsp:nvSpPr>
        <dsp:cNvPr id="0" name=""/>
        <dsp:cNvSpPr/>
      </dsp:nvSpPr>
      <dsp:spPr>
        <a:xfrm>
          <a:off x="715758" y="3561016"/>
          <a:ext cx="1318793" cy="13187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F1171C-D906-4579-AC4C-51666F5A6984}">
      <dsp:nvSpPr>
        <dsp:cNvPr id="0" name=""/>
        <dsp:cNvSpPr/>
      </dsp:nvSpPr>
      <dsp:spPr>
        <a:xfrm>
          <a:off x="770279" y="5275722"/>
          <a:ext cx="8274405" cy="1055034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7434" tIns="55880" rIns="55880" bIns="5588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70279" y="5275722"/>
        <a:ext cx="8274405" cy="1055034"/>
      </dsp:txXfrm>
    </dsp:sp>
    <dsp:sp modelId="{977FEB51-86C6-4D93-B40A-523DA8E5D980}">
      <dsp:nvSpPr>
        <dsp:cNvPr id="0" name=""/>
        <dsp:cNvSpPr/>
      </dsp:nvSpPr>
      <dsp:spPr>
        <a:xfrm>
          <a:off x="110882" y="5143842"/>
          <a:ext cx="1318793" cy="13187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87F656-6238-42C8-A03A-88D28976454F}">
      <dsp:nvSpPr>
        <dsp:cNvPr id="0" name=""/>
        <dsp:cNvSpPr/>
      </dsp:nvSpPr>
      <dsp:spPr>
        <a:xfrm>
          <a:off x="0" y="0"/>
          <a:ext cx="9144000" cy="326491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just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55291" y="0"/>
        <a:ext cx="6988708" cy="3264916"/>
      </dsp:txXfrm>
    </dsp:sp>
    <dsp:sp modelId="{B9F345FA-9838-425F-967D-8ED92AA04E65}">
      <dsp:nvSpPr>
        <dsp:cNvPr id="0" name=""/>
        <dsp:cNvSpPr/>
      </dsp:nvSpPr>
      <dsp:spPr>
        <a:xfrm>
          <a:off x="2" y="357155"/>
          <a:ext cx="2555802" cy="245558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E018D-62E6-41DB-B7D7-E29BCF42DFB0}">
      <dsp:nvSpPr>
        <dsp:cNvPr id="0" name=""/>
        <dsp:cNvSpPr/>
      </dsp:nvSpPr>
      <dsp:spPr>
        <a:xfrm>
          <a:off x="54756" y="3591408"/>
          <a:ext cx="9144000" cy="3264916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just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10047" y="3591408"/>
        <a:ext cx="6988708" cy="3264916"/>
      </dsp:txXfrm>
    </dsp:sp>
    <dsp:sp modelId="{CF0F7475-17B3-4C1E-8900-A836BEAEDB62}">
      <dsp:nvSpPr>
        <dsp:cNvPr id="0" name=""/>
        <dsp:cNvSpPr/>
      </dsp:nvSpPr>
      <dsp:spPr>
        <a:xfrm>
          <a:off x="-54756" y="3861051"/>
          <a:ext cx="2700808" cy="27256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021AF5-EDA8-4773-B3CC-22A6BA0E49AF}">
      <dsp:nvSpPr>
        <dsp:cNvPr id="0" name=""/>
        <dsp:cNvSpPr/>
      </dsp:nvSpPr>
      <dsp:spPr>
        <a:xfrm>
          <a:off x="428586" y="0"/>
          <a:ext cx="8352930" cy="1714500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8586" y="0"/>
        <a:ext cx="8352930" cy="1714500"/>
      </dsp:txXfrm>
    </dsp:sp>
    <dsp:sp modelId="{43246A92-8017-4B59-A62F-C2D3CCF3E617}">
      <dsp:nvSpPr>
        <dsp:cNvPr id="0" name=""/>
        <dsp:cNvSpPr/>
      </dsp:nvSpPr>
      <dsp:spPr>
        <a:xfrm rot="5444179">
          <a:off x="4267030" y="1757362"/>
          <a:ext cx="642990" cy="771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5444179">
        <a:off x="4267030" y="1757362"/>
        <a:ext cx="642990" cy="771525"/>
      </dsp:txXfrm>
    </dsp:sp>
    <dsp:sp modelId="{CF58CA32-80D9-4709-833E-238FF529671E}">
      <dsp:nvSpPr>
        <dsp:cNvPr id="0" name=""/>
        <dsp:cNvSpPr/>
      </dsp:nvSpPr>
      <dsp:spPr>
        <a:xfrm>
          <a:off x="395534" y="2571750"/>
          <a:ext cx="8352930" cy="171450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534" y="2571750"/>
        <a:ext cx="8352930" cy="1714500"/>
      </dsp:txXfrm>
    </dsp:sp>
    <dsp:sp modelId="{814225D5-9430-41C0-A5FC-687C763400CE}">
      <dsp:nvSpPr>
        <dsp:cNvPr id="0" name=""/>
        <dsp:cNvSpPr/>
      </dsp:nvSpPr>
      <dsp:spPr>
        <a:xfrm rot="5400000">
          <a:off x="4250531" y="4329112"/>
          <a:ext cx="642937" cy="771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5400000">
        <a:off x="4250531" y="4329112"/>
        <a:ext cx="642937" cy="771525"/>
      </dsp:txXfrm>
    </dsp:sp>
    <dsp:sp modelId="{A895E683-C98B-4306-997D-701164274890}">
      <dsp:nvSpPr>
        <dsp:cNvPr id="0" name=""/>
        <dsp:cNvSpPr/>
      </dsp:nvSpPr>
      <dsp:spPr>
        <a:xfrm>
          <a:off x="395534" y="5143500"/>
          <a:ext cx="8352930" cy="17145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534" y="5143500"/>
        <a:ext cx="8352930" cy="171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88839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Восстановление понимания речи у больных с афазией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17620"/>
            <a:ext cx="9144000" cy="17526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Неделько О.В</a:t>
            </a:r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slide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3116"/>
            <a:ext cx="4214842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0269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428604"/>
            <a:ext cx="5143504" cy="5697559"/>
          </a:xfrm>
          <a:solidFill>
            <a:srgbClr val="FFFF00"/>
          </a:solidFill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 трудным для больных с афазией бывает задание по нахождению на своем лице различных его частей. Несколько занятий логопед должен провести по этой теме вначале на рисунке по одному, по два и три элемента. По мере того как больной справляется с этим заданием, для стимулирования понимания ему даются парадоксальные задания, например, логопед показывает рисунок ложки и спрашивает у больного: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слон? Это чашка? Это вилка?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Больной в этих случаях эмоционально оживляется и, нередко отрицая вопрос логопеда, произносит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ложка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 другое соответствующее рисунку слово.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восстановлении экспрессивной речи для проверки понимания достаточно будет речевой реакции больного типа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да, нет, сегодня, завтра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т. д.</a:t>
            </a:r>
          </a:p>
          <a:p>
            <a:endParaRPr lang="ru-RU" dirty="0"/>
          </a:p>
        </p:txBody>
      </p:sp>
      <p:pic>
        <p:nvPicPr>
          <p:cNvPr id="31746" name="Picture 2" descr="C:\Users\Админ\Desktop\578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3854776" cy="2619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4829180" cy="4768865"/>
          </a:xfrm>
          <a:solidFill>
            <a:srgbClr val="FFC000"/>
          </a:solidFill>
        </p:spPr>
        <p:txBody>
          <a:bodyPr>
            <a:normAutofit fontScale="47500" lnSpcReduction="20000"/>
          </a:bodyPr>
          <a:lstStyle/>
          <a:p>
            <a:pPr algn="just"/>
            <a:r>
              <a:rPr lang="ru-RU" b="1" dirty="0" smtClean="0"/>
              <a:t>При афферентной моторной афазии на раннем этапе восстановления особое внимание надо уделять пониманию больными предлогов и глагольных приставок. Для этого используются рисунки с передвижением предметов, животными людей. Например, логопед просит больного пока­зать рисунок, где «птица вылетела из клетки», «летит в клетку», «собака вышла из будки», «собака забирается в будку», «мяч лежит под столом», «на столе», «около стола», «дети идут в лес», «дети возвращаются из леса», «машина уехала», «подъехала», «въехала в ворота» и т. п. Отсутст­вие своевременной работы над пониманием предлогов и приставок приводит к тому, что при афферентной моторной афазии на начальном этапе восстановления больные за­трудняются в подборе соответствующих предлогов и глаголов с приставками, что создает картину </a:t>
            </a:r>
            <a:r>
              <a:rPr lang="ru-RU" b="1" dirty="0" err="1" smtClean="0"/>
              <a:t>псевдотеле­рафного</a:t>
            </a:r>
            <a:r>
              <a:rPr lang="ru-RU" b="1" dirty="0" smtClean="0"/>
              <a:t> стиля и «глагольной слабости» у них на поздних этапах восстановления. Особенно это проявляется в само­стоятельных письменных работах.</a:t>
            </a:r>
            <a:endParaRPr lang="ru-RU" b="1" dirty="0"/>
          </a:p>
        </p:txBody>
      </p:sp>
      <p:pic>
        <p:nvPicPr>
          <p:cNvPr id="32770" name="Picture 2" descr="https://ds04.infourok.ru/uploads/ex/0fb9/001495a0-4904ab58/hello_html_m5e7c69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3116"/>
            <a:ext cx="3583909" cy="2651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Стимулирование понимания речи на слух у больных с сенсорной афазией.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Админ\Desktop\sensornaya-afaziya-simptomy-1024x7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4357718" cy="3406909"/>
          </a:xfrm>
          <a:prstGeom prst="rect">
            <a:avLst/>
          </a:prstGeom>
          <a:noFill/>
        </p:spPr>
      </p:pic>
      <p:pic>
        <p:nvPicPr>
          <p:cNvPr id="33796" name="Picture 4" descr="https://present5.com/presentation/64221082_437055904/image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14488"/>
            <a:ext cx="4444968" cy="3500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раннем этапе после инсульта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больные, как правило, крайне возбуждены, не осознают своего болезненного состояния, тяжело реагируют на трудности контакта с окружающими, не соблюдают режима (встают, пытаются ходить, отказываются принимать лекарство и т. д.). Поэтому установление контакта с ними является первооче­редной задачей. Процессу налаживания контакта, подведению больного к мысли о необходимости занятий с логопедом способствуют неречевые виды работы. На первых занятиях логопед предлагает простые слова для списывания, решение простых математических примеров, срисовывания схематичных рисунков и подписей к ним. Инструкции к действию даются с помощью мимики и жестов, иногда для наглядного объяснения заданий приглашается лечащий врач или кто-нибудь из персонала, чтобы выполнить за больного задание логопеда.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правило, больные решительно берутся за выполнение такого «простого» задания и сразу же выявляется дефектность копирования, которую они не сразу замечают. Если ошибки не замечаются, логопед указывает на них. При повторных попытках копирования, при попытках исправле­ния, как правило, допускаются новые ошибки, на которые снова логопед обращает их внимание. При этом нередко совсем отчетливо, без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логореи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жаргон-афазии,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произносят­ся фразы: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Ах, вот как!, А может быть, так?, Понял, понял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т. д. В некоторых случаях больные могут обижаться и сердиться на логопеда за исправление их ошибок, однако имен­но эти неречевые способы занятий подводят их к пониманию дефектности выполнения ими простых заданий и осозна­нию неблагополучия их состояния.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 подражательная работа, которая организуется путем мимики и жестов, сопровождается логопедом краткими интонационно насыщенными репликами: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Да!, Нет!, Нет-нет!, Правильно!, Хорошо!, Еще раз!, Здесь ошибка!, Дайте!, По­кажите!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т. д. Так в процессе неречевых форм деятельно­сти (срисовывание, списывание и решение примеров), когда больной подводится к пониманию самого факта речевого рас­стройства, логопед приучает его слушать и понимать интонацию речи. Постепенно лексический состав побудительных инструкций логопеда расширяется от одного до двух, а затем и трех слов.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14356"/>
            <a:ext cx="8643998" cy="507831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только больной свяжет интонацию фразы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Дайте!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жестом, в устную инструкцию вводится второе слово: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дайте картинку, дайте ручку, дайте книгу.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восприятие уже более сложной фразы, где логическое ударение перенесено с уже знакомого на новое слово.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побудительных занятиях логопед с помощью логиче­ского ударения выделяет глаголы, предлоги, наречия, а позднее — существительные в косвенном падеже.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Применение побудительной речи на первом этапе работы приучает больных слушать речь, вычленять части предло­жения, главным образом дополнения, подводит их к этапу осознанного овладения фонематическим слухом. Такое спе­циальное внимание логопеда к существительным должно содействовать предупреждению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аграмматизма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свойственного больным с сенсорной афазией.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Итак, при стимулировании понимания у больных с эфферентной моторной афазией акцент делается на восстановление глагольной стороны речи в целях предупреждения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аграмматизма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закладывания в слухоречевой памяти грам­матически организованных отрезков.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афферентной моторной афазии основную роль будет играть акустическое восприятие предлогов, наречий, местоимений, зрительный контроль за перемещением в пространстве, закрепление значений предлогов и наречий.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61656"/>
            <a:ext cx="8229600" cy="309634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Спасибо</a:t>
            </a:r>
            <a:b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за внимание!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0" name="Picture 2" descr="https://www.vintonmessenger.com/wp-content/uploads/2017/09/meeting_15060072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254" b="14920"/>
          <a:stretch/>
        </p:blipFill>
        <p:spPr bwMode="auto">
          <a:xfrm>
            <a:off x="1475656" y="368130"/>
            <a:ext cx="6264696" cy="374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0293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Афазия — полная или частичная утрата речи, обусловленная локальными поражениями головного мозга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2000240"/>
            <a:ext cx="3500462" cy="313932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Нарушение понимания устной речи у больных с афазией на раннем этапе проявляется в разнообразной форме: в не­доступности показа предмета по названию, в необходимости многократного повторения инструкции,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инактивности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больного по отношению к слухоречевым раздражителям..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\Desktop\slide_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4724675" cy="3543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2316602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0166" y="571480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Диффузность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нарушения понимания на раннем этапе после инсульта в процессе логопедических занятий сменяет­ся более дифференцированным восприятием отдельных частей фразы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71670" y="2071679"/>
            <a:ext cx="7072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Наиболее насыщенной эмоционально-волевыми интонациями является так называемая побудительная форма речи, т. е. очень краткие словосочетания.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Побудительная речь состоит из предложений; побуждающих собеседника к действию, и требует не столько ответ­ной речевой реакции, сколько выполнения того или иного действия.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3643314"/>
            <a:ext cx="7072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Важным является и то обстоятельство, что побудитель­ная речь по своему лексическому составу является „гла­гольной. Глагол-сказуемое помещается в них в начале предложения, что позволяет с помощью логического уда­рения — «интонационного центра» фиксировать внимание больного на словах, обозначающих действие.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5214950"/>
            <a:ext cx="7715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Важным является и то обстоятельство, что побудитель­ная речь по своему лексическому составу является „глагольной. Глагол-сказуемое помещается в них в начале предложения, что позволяет с помощью логического ударения — «интонационного центра» фиксировать внимание больного на словах, обозначающих действие.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719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Стимулирование понимания речи при тотальной афазии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Админ\Desktop\image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5558364" cy="41687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7950" y="1714488"/>
            <a:ext cx="2428892" cy="203132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Нарушения понимания речи при этой форме афазии часто носят временный, нейродинамический характер.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1374060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03848" y="500042"/>
            <a:ext cx="55115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Логопед предлагает больному выполнять по устной инструкции различные действия. Например: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Покажите Ручку, чашку, ложку. Где ваша жена? Покажите на них Рукой. Где дверь? Где тумбочка? Где у вас полотенце? Где носовой платок? Где ваш доктор? Давайте посмотрим картинки. Покажите чашку, ложку, хлеб, яблоко, огурцы, помидоры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т. п.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3571876"/>
            <a:ext cx="6000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Затем предлагаются задания, включающие не столько указательный жест, сколько уже сложные движения и действия: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закройте глаза (книгу, тумбочку, ящик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т. д.);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откройте их; покажите язык; покажите зубы; поднимите руку; дайте руку (чашку, книгу); возьмите..., поправьте..., сядьте... причешитесь.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позже: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натяните..., пейте..., наденьте..., встаньте..., бросьте..., ложитесь...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т. п.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Больной выполняет различные манипуляции с одним предметом и одно и то же действие с разными предметами. В конце этих упражнений, через одну-две недели, можно пе­рейти к стимулированию глобального чтения отдельных слов с подкладыванием подписей к предметным картинкам.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0992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3786214" cy="4768865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Побудительные инструкции, предикативные по своему составу, неоднократно воспринятые больным на слух, становятся постепенно основой его пассивного словаря. Накап­ливание пассивного глагольного словаря создает предпосылки для восстановления как общей активности больного, так и его внутренней речи и тем самым отвечает задачам предупреждения в его речи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аграмматизма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восстанавливает «чувство языка».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1000108"/>
            <a:ext cx="4214842" cy="563231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Обычно стимулирование понимания речи на слух при тотальной афазии с помощью побудительных инструкций длится 10—15 дней. К концу третьей недели после инсульта в большинстве случаев вырисовывается основная форма афазии, и на следующем этапе восстановления уже ведется стимулирование понимания речи на слух, либо при моторной, либо при сенсорной афазии, во многих случаях при комплексной моторной или сенсомоторной афазии.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Таким образом, использование интонационно-эмоциональной стороны побудительной речи и активация с ее по­мощью ситуативной деятельности больного содействуют установлению речевого контакта с ним.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Стимулирование понимания речи на слух при моторной афазии.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\Desktop\slide-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840779" cy="36258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57818" y="1357299"/>
            <a:ext cx="3786182" cy="53553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раннем этапе после инсульта не всегда можно решить вопрос о том, какая форма моторной афазии превалирует в речевом расстройстве больного. Исследованиями А. Р.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Лурии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показано, что у больных с эфферентной моторной афазией может быть нарушено чувство языка, грубо нарушена внутренняя речь, проявляющаяся в экспрессивной речи в виде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аграмматизма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типа «телеграфного стиля», а при афферентной афазии «телеграфный стиль» может возникать как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параграмматизм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стадии восстановления у больных функции номинации.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975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318169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0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 моторной афазии логопед стимулирует у больного понимание, значений глаголов, предлогов, местоимений; понимание фраз с различным по расположению местом логического ударения в предложении, а также различных по синтаксису (восклицательных, вопросительных, побуди­тельных, повествовательных) предложений; постепенное включение придаточных предложений времени, места, причины, цели и т. д.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571744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Восстановление понимания речи в полном объеме — длительный процесс. Как восстановление устной речи, так и улучшение понимания ее требуют не только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этапности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(ранний этап —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резидуальный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восстановления), но и опре­деленной периодизации внутри этих двух больших этапов, соответствующих как бы четвертям учебного года, если с больным ведутся систематические логопедические занятия в течение нескольких лет. Восстановление понимания речи включает улучшение фонематического восприятия при сенсорной акустико-гностической, афферентной и эфферентной моторной афазиях, и само это улучшение восприятия звукового состава слова требует своей периодизации. 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14348" y="5165654"/>
            <a:ext cx="80010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При всех формах афазии необходима работа по расширению объема слухоречевой памяти, ограниченной теми или иными специфическими для каждой ее формы особенностями. Так, слухоречевая память нарушается вторично и при афферентной и при эфферентной моторной афазиях, что особенно заметно во время слуховых диктантов (в процессе записи слов больные не в состоянии держать в памяти все предложение). </a:t>
            </a:r>
          </a:p>
        </p:txBody>
      </p:sp>
      <p:sp>
        <p:nvSpPr>
          <p:cNvPr id="5126" name="AutoShape 6" descr="http://mybiblioteka.su/mylektsiiru/baza7/607464847700.files/image007.gif"/>
          <p:cNvSpPr>
            <a:spLocks noChangeAspect="1" noChangeArrowheads="1"/>
          </p:cNvSpPr>
          <p:nvPr/>
        </p:nvSpPr>
        <p:spPr bwMode="auto">
          <a:xfrm>
            <a:off x="8878888" y="-228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6088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5040560" cy="638132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Кроме того, надо учитывать, что при всех формах афазии возникают специфично для каждой из них нарушения пони­мания многозначности слова, значения предлогов, место­имений, глагольных приставок, окончаний существительных и глаголов и т. п. Несомненно, что улучшение понимания протекает в процессе преодоления всех остальных функций речи, т. е. в процессе улучшения устной речи, преодоления дефектов артикуляции, улучшения грамматического оформления высказываний по сюжетным картинкам. Понимание улучшается в процессе зрительного и слухового диктантов, а также в процессе чтения и пересказа, решения арифметических задач, в общении с окружающими людьми, при просмотре фильмов по телевидению и т. д. Однако это не означает, что восстановление понимания речи у больных с афазией можно пустить на самотек. На каждом уроке наряду с упражнениями по улучшению устной речи, письма и чтения логопеду необходимо заниматься улучше­нием того звена понимания больного, которое больше всего у него нарушено.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img2.labirint.ru/rcimg/3c26cf78ae204421c1dedc1ead5d3193/1920x1080/books58/572236/ph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643050"/>
            <a:ext cx="3990919" cy="342895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977458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1308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Восстановление понимания речи у больных с афазией</vt:lpstr>
      <vt:lpstr>Афазия — полная или частичная утрата речи, обусловленная локальными поражениями головного мозга</vt:lpstr>
      <vt:lpstr>Слайд 3</vt:lpstr>
      <vt:lpstr>Стимулирование понимания речи при тотальной афазии</vt:lpstr>
      <vt:lpstr>Слайд 5</vt:lpstr>
      <vt:lpstr>Слайд 6</vt:lpstr>
      <vt:lpstr>Стимулирование понимания речи на слух при моторной афазии.</vt:lpstr>
      <vt:lpstr>Слайд 8</vt:lpstr>
      <vt:lpstr>Слайд 9</vt:lpstr>
      <vt:lpstr>Слайд 10</vt:lpstr>
      <vt:lpstr>Слайд 11</vt:lpstr>
      <vt:lpstr>Стимулирование понимания речи на слух у больных с сенсорной афазией.</vt:lpstr>
      <vt:lpstr>На раннем этапе после инсульта</vt:lpstr>
      <vt:lpstr>Слайд 14</vt:lpstr>
      <vt:lpstr>Слайд 15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Речеязыковая способность в филогенезе человека как проблема</dc:title>
  <dc:creator>Home</dc:creator>
  <cp:lastModifiedBy>малышка</cp:lastModifiedBy>
  <cp:revision>24</cp:revision>
  <dcterms:created xsi:type="dcterms:W3CDTF">2019-07-08T13:16:24Z</dcterms:created>
  <dcterms:modified xsi:type="dcterms:W3CDTF">2020-04-01T17:08:05Z</dcterms:modified>
</cp:coreProperties>
</file>