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1" r:id="rId4"/>
    <p:sldId id="258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1875D-85EA-49EF-9243-B63C77A38EA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8B5DC-14DA-4BB5-A0A9-4510C57424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1875D-85EA-49EF-9243-B63C77A38EA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8B5DC-14DA-4BB5-A0A9-4510C5742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1875D-85EA-49EF-9243-B63C77A38EA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8B5DC-14DA-4BB5-A0A9-4510C5742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1875D-85EA-49EF-9243-B63C77A38EA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8B5DC-14DA-4BB5-A0A9-4510C57424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1875D-85EA-49EF-9243-B63C77A38EA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8B5DC-14DA-4BB5-A0A9-4510C5742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1875D-85EA-49EF-9243-B63C77A38EA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8B5DC-14DA-4BB5-A0A9-4510C57424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1875D-85EA-49EF-9243-B63C77A38EA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8B5DC-14DA-4BB5-A0A9-4510C57424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1875D-85EA-49EF-9243-B63C77A38EA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8B5DC-14DA-4BB5-A0A9-4510C5742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1875D-85EA-49EF-9243-B63C77A38EA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8B5DC-14DA-4BB5-A0A9-4510C5742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1875D-85EA-49EF-9243-B63C77A38EA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8B5DC-14DA-4BB5-A0A9-4510C5742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1875D-85EA-49EF-9243-B63C77A38EA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8B5DC-14DA-4BB5-A0A9-4510C57424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6E1875D-85EA-49EF-9243-B63C77A38EA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2F8B5DC-14DA-4BB5-A0A9-4510C5742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Аппликация из газет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3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35696" y="620688"/>
            <a:ext cx="5616624" cy="4678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695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29" t="11606" r="15552" b="15512"/>
          <a:stretch/>
        </p:blipFill>
        <p:spPr bwMode="auto">
          <a:xfrm>
            <a:off x="2808740" y="548680"/>
            <a:ext cx="3607648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881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59632" y="476672"/>
            <a:ext cx="6840760" cy="455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9746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5" r="11548"/>
          <a:stretch/>
        </p:blipFill>
        <p:spPr bwMode="auto">
          <a:xfrm>
            <a:off x="1835696" y="908720"/>
            <a:ext cx="6336704" cy="4655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583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64</TotalTime>
  <Words>3</Words>
  <Application>Microsoft Office PowerPoint</Application>
  <PresentationFormat>Экран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Аппликация из газет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Аппликация из газет</dc:title>
  <dc:creator>Пользователь Windows</dc:creator>
  <cp:lastModifiedBy>Пользователь Windows</cp:lastModifiedBy>
  <cp:revision>7</cp:revision>
  <dcterms:created xsi:type="dcterms:W3CDTF">2019-04-28T09:27:22Z</dcterms:created>
  <dcterms:modified xsi:type="dcterms:W3CDTF">2020-04-01T13:22:12Z</dcterms:modified>
</cp:coreProperties>
</file>