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0" r:id="rId3"/>
    <p:sldId id="270" r:id="rId4"/>
    <p:sldId id="264" r:id="rId5"/>
    <p:sldId id="265" r:id="rId6"/>
    <p:sldId id="267" r:id="rId7"/>
    <p:sldId id="268" r:id="rId8"/>
    <p:sldId id="279" r:id="rId9"/>
    <p:sldId id="280" r:id="rId10"/>
    <p:sldId id="273" r:id="rId11"/>
    <p:sldId id="283" r:id="rId12"/>
    <p:sldId id="281" r:id="rId13"/>
    <p:sldId id="282" r:id="rId14"/>
    <p:sldId id="284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803" autoAdjust="0"/>
  </p:normalViewPr>
  <p:slideViewPr>
    <p:cSldViewPr>
      <p:cViewPr varScale="1">
        <p:scale>
          <a:sx n="64" d="100"/>
          <a:sy n="64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953A6-1761-48C3-9FFE-B29F1E2609D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73507-1DC3-4A19-8C82-BEC45D09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73507-1DC3-4A19-8C82-BEC45D0961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73507-1DC3-4A19-8C82-BEC45D0961A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 Михайловна\Desktop\фоны для презентаций\56bf923eb5c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15404" cy="69617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44824"/>
            <a:ext cx="6480720" cy="2376264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</a:rPr>
              <a:t>Азбука Соленого теста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555776" y="260648"/>
            <a:ext cx="5184576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МБУ ДО ДЭБС г.Салавата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499992" y="5229200"/>
            <a:ext cx="4104456" cy="1276152"/>
          </a:xfrm>
        </p:spPr>
        <p:txBody>
          <a:bodyPr>
            <a:no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Выолнила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Педагог дополнительного образования Захарова Ольга Николаевна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 Михайловна\Desktop\фоны для презентаций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2" y="428604"/>
            <a:ext cx="8589442" cy="6453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480"/>
            <a:ext cx="5910282" cy="39149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фактуры поверхности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357298"/>
            <a:ext cx="1633728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mages.myshared.ru/835841/slide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857252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img0.liveinternet.ru/images/attach/c/4/79/777/79777698_Devochka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28660" y="2571744"/>
            <a:ext cx="442915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 Михайловна\Desktop\fotooboi-deti-ulybayutsya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950" y="4786322"/>
            <a:ext cx="7465512" cy="20716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239000" cy="82012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правила лепки из соленого теста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Соленое тесто всегда должно лежать в пакетике, чтобы не пересохло.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Кусочек теста из которого мы собираемся лепить, нужно хорошенько промять, чтобы изделия получились ровные и аккуратные.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 соединения деталей необходимо смачивать водой.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Толщина изделий из соленого теста не должна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превышать 1 см.</a:t>
            </a:r>
          </a:p>
          <a:p>
            <a:pPr>
              <a:buNone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15238" cy="171451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сушки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воздушная сушка                                           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сушка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духовке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14488"/>
            <a:ext cx="2804887" cy="2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725932"/>
            <a:ext cx="2786082" cy="200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4071918"/>
            <a:ext cx="475513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Марина Михайловна\Desktop\文房具と子供達で囲んだフレーム cartoon school supplies イラスト素材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3002837" cy="2254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143900" cy="1214446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Окрашивание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цветное тесто при замешивании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окрашивание готовых изделий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857364"/>
            <a:ext cx="372862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857364"/>
            <a:ext cx="428927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edu.likenul.com/tw_files2/urls_1/15/d-14419/14419_html_m2780dcbb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46"/>
            <a:ext cx="8143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39000" cy="20002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Лепка рыбки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Раскатываем из теста блин  двумя пальцами  делаем плавники и хвост .   Делаем ротик обратным концом кисточки,  или можно слепить колбаску и прикрепить там, где у рыбки будет хвост . Катаем  4 шарика – побольше и 2 поменьше и делаем глаза.  С помощью кисточки делаем зрачки.  Теперь  фантазируем и  украшаем рыбку. Теперь осталось её  подсушить и раскрасить.   </a:t>
            </a:r>
            <a:endParaRPr lang="ru-RU" sz="16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Марина Михайловна\Desktop\img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71744"/>
            <a:ext cx="2714612" cy="2126329"/>
          </a:xfrm>
          <a:prstGeom prst="rect">
            <a:avLst/>
          </a:prstGeom>
          <a:noFill/>
        </p:spPr>
      </p:pic>
      <p:pic>
        <p:nvPicPr>
          <p:cNvPr id="30724" name="Picture 4" descr="http://yaitskayizo.ucoz.ru/_si/0/s940331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237" y="2571744"/>
            <a:ext cx="2769481" cy="2071702"/>
          </a:xfrm>
          <a:prstGeom prst="rect">
            <a:avLst/>
          </a:prstGeom>
          <a:noFill/>
        </p:spPr>
      </p:pic>
      <p:pic>
        <p:nvPicPr>
          <p:cNvPr id="30726" name="Picture 6" descr="http://yaitskayizo.ucoz.ru/_si/0/s081997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1" y="2571744"/>
            <a:ext cx="3280635" cy="2102429"/>
          </a:xfrm>
          <a:prstGeom prst="rect">
            <a:avLst/>
          </a:prstGeom>
          <a:noFill/>
        </p:spPr>
      </p:pic>
      <p:pic>
        <p:nvPicPr>
          <p:cNvPr id="30728" name="Picture 8" descr="http://yaitskayizo.ucoz.ru/_si/0/s255558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786322"/>
            <a:ext cx="1754171" cy="1785950"/>
          </a:xfrm>
          <a:prstGeom prst="rect">
            <a:avLst/>
          </a:prstGeom>
          <a:noFill/>
        </p:spPr>
      </p:pic>
      <p:pic>
        <p:nvPicPr>
          <p:cNvPr id="30730" name="Picture 10" descr="http://yaitskayizo.ucoz.ru/_si/0/s2900227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4786322"/>
            <a:ext cx="1949673" cy="1773004"/>
          </a:xfrm>
          <a:prstGeom prst="rect">
            <a:avLst/>
          </a:prstGeom>
          <a:noFill/>
        </p:spPr>
      </p:pic>
      <p:pic>
        <p:nvPicPr>
          <p:cNvPr id="30731" name="Picture 11" descr="C:\Users\Марина Михайловна\Desktop\img4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4786322"/>
            <a:ext cx="1500198" cy="1802657"/>
          </a:xfrm>
          <a:prstGeom prst="rect">
            <a:avLst/>
          </a:prstGeom>
          <a:noFill/>
        </p:spPr>
      </p:pic>
      <p:pic>
        <p:nvPicPr>
          <p:cNvPr id="30733" name="Picture 13" descr="http://yaitskayizo.ucoz.ru/_si/0/s7420257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4780628"/>
            <a:ext cx="1714512" cy="185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Марина Михайловна\Desktop\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4857784" cy="48577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7196166" cy="785818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500702"/>
            <a:ext cx="7024686" cy="11430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какова ваша фантазия?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Попробуйте слепить что – либо из соленого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теста.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на Михайловна\Desktop\фоны для презентаций\deti-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5555" y="5286388"/>
            <a:ext cx="2768345" cy="15716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285728"/>
            <a:ext cx="64294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Соленое тесто – это замечательный материал для поделок. Оно обладает целым рядом преимуществ: не оставляет следов и легко отмывается, безопасно для детей, экологически чистый натуральный материал, не вызывающий аллергии. Его можно даже съесть. Мы решили проводить занятия по лепке  из соленого теста, так как работа с мягким и пластичным материалом успокаивает, снимает напряжение, агрессию и тревогу, позволяет вести себя естественно и непринужденно. В работе с тестом  привлекает не столько доступность, экологичность и относительная дешевизна, сколько безграничные возможности</a:t>
            </a:r>
          </a:p>
          <a:p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428604"/>
            <a:ext cx="7410480" cy="602713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и совершенствование мелкой моторики кисти и пальцев рук, является стимулом развития центральной нервной системы и всех психических процессов (воображения, памяти, внимания, мышления), что способствует успешной социализации ребенка, развитию его культуры общения и в дальнейшем способствуют формированию основ мотивационной готовности к школе.</a:t>
            </a: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1693" y="3929066"/>
            <a:ext cx="6502898" cy="26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Марина Михайловна\Desktop\fotooboi-deti-ulybayutsya-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59959"/>
            <a:ext cx="1428728" cy="209804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14290"/>
            <a:ext cx="7096124" cy="71439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Приготовление теста </a:t>
            </a:r>
            <a:endParaRPr lang="ru-RU" sz="2800" i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000108"/>
            <a:ext cx="7239000" cy="48463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стакан муки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0,5 – 1 стакан соли «Экстра»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0,5 – 1 стакана воды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ингредиенты ссыпаем в миску и замешиваем тесто. Для цветного теста в воду добавляет гуашь или пищевые красители.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 очень пластичное и позволяет проработать мелкие детали. На тесте остаются замечательные отпечатки от любых предметов – пуговицы, ладошки, вилки, гвоздика, расчески, ткани – любой предмет, рельеф.</a:t>
            </a: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5072074"/>
            <a:ext cx="135328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5554257"/>
            <a:ext cx="948177" cy="130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5643578"/>
            <a:ext cx="714380" cy="9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Марина Михайловна\Desktop\fotooboi-deti-ulybayutsya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12"/>
            <a:ext cx="1571604" cy="171448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214686"/>
            <a:ext cx="4476761" cy="335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6072230" cy="78581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Набор инструментов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285860"/>
            <a:ext cx="7615262" cy="484632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Маленькая скалочка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Противень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Баночка с водой</a:t>
            </a:r>
          </a:p>
          <a:p>
            <a:pPr>
              <a:buClr>
                <a:srgbClr val="FFFF00"/>
              </a:buCl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Кисточка для смачивания теста</a:t>
            </a:r>
          </a:p>
          <a:p>
            <a:pPr>
              <a:buClr>
                <a:srgbClr val="FFFF00"/>
              </a:buCl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Ситечко</a:t>
            </a:r>
          </a:p>
          <a:p>
            <a:pPr>
              <a:buClr>
                <a:srgbClr val="FFFF00"/>
              </a:buClr>
              <a:buNone/>
              <a:defRPr/>
            </a:pP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Чесноковыжималка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Фольга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Стека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Кондитерские формочки…</a:t>
            </a:r>
          </a:p>
          <a:p>
            <a:endParaRPr lang="ru-RU" sz="24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1785926"/>
            <a:ext cx="3071834" cy="48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5000" y="-285776"/>
            <a:ext cx="7239000" cy="1143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Приёмы лепки       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71546"/>
            <a:ext cx="16859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1142984"/>
            <a:ext cx="401637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1214422"/>
            <a:ext cx="16954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214686"/>
            <a:ext cx="17621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28926" y="3357562"/>
            <a:ext cx="16668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357562"/>
            <a:ext cx="16859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 descr="C:\Users\Марина Михайловна\Desktop\фоны для презентаций\56aadaf06e0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124258"/>
            <a:ext cx="8143900" cy="1733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400816" cy="537192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Приёмы лепки</a:t>
            </a:r>
            <a:endParaRPr lang="ru-RU" sz="24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925413"/>
            <a:ext cx="3500462" cy="293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85860"/>
            <a:ext cx="4111564" cy="266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1285860"/>
            <a:ext cx="3214710" cy="269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946901"/>
            <a:ext cx="3214711" cy="291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Марина Михайловна\Desktop\fotooboi-deti-ulybayutsya-kid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3375726"/>
            <a:ext cx="876305" cy="3482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239000" cy="5343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фактурной поверхности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50582"/>
            <a:ext cx="1857388" cy="195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29" y="1500174"/>
            <a:ext cx="2719871" cy="200325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307" y="3714752"/>
            <a:ext cx="2365301" cy="2286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3713741"/>
            <a:ext cx="2643206" cy="232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Марина Михайловна\Desktop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99953">
            <a:off x="5646392" y="3614673"/>
            <a:ext cx="2744296" cy="3223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s/tekhnologija/Lepka-iz-plastilina/0018-018-Osnovnye-priemy-lep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http://kid-paint.ru/mk40/images/kids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14578" cy="241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465</TotalTime>
  <Words>340</Words>
  <Application>Microsoft Office PowerPoint</Application>
  <PresentationFormat>Экран (4:3)</PresentationFormat>
  <Paragraphs>48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Азбука Соленого теста</vt:lpstr>
      <vt:lpstr>Слайд 2</vt:lpstr>
      <vt:lpstr>Слайд 3</vt:lpstr>
      <vt:lpstr>Приготовление теста </vt:lpstr>
      <vt:lpstr>Набор инструментов</vt:lpstr>
      <vt:lpstr>  Приёмы лепки        </vt:lpstr>
      <vt:lpstr>Приёмы лепки</vt:lpstr>
      <vt:lpstr>Создание фактурной поверхности</vt:lpstr>
      <vt:lpstr>Слайд 9</vt:lpstr>
      <vt:lpstr>Создание фактуры поверхности</vt:lpstr>
      <vt:lpstr>Основные правила лепки из соленого теста</vt:lpstr>
      <vt:lpstr>          Способы сушки     воздушная сушка                                            сушка в духовке</vt:lpstr>
      <vt:lpstr>                                      Окрашивание  цветное тесто при замешивании    окрашивание готовых изделий </vt:lpstr>
      <vt:lpstr>                                      Лепка рыбки Раскатываем из теста блин  двумя пальцами  делаем плавники и хвост .   Делаем ротик обратным концом кисточки,  или можно слепить колбаску и прикрепить там, где у рыбки будет хвост . Катаем  4 шарика – побольше и 2 поменьше и делаем глаза.  С помощью кисточки делаем зрачки.  Теперь  фантазируем и  украшаем рыбку. Теперь осталось её  подсушить и раскрасить.   </vt:lpstr>
      <vt:lpstr>              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посуды </dc:title>
  <dc:creator>Марина Михайловна</dc:creator>
  <cp:lastModifiedBy>толик</cp:lastModifiedBy>
  <cp:revision>64</cp:revision>
  <dcterms:created xsi:type="dcterms:W3CDTF">2015-11-09T17:10:06Z</dcterms:created>
  <dcterms:modified xsi:type="dcterms:W3CDTF">2020-04-01T12:12:55Z</dcterms:modified>
</cp:coreProperties>
</file>