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708" r:id="rId4"/>
    <p:sldMasterId id="2147483720" r:id="rId5"/>
    <p:sldMasterId id="2147483732" r:id="rId6"/>
    <p:sldMasterId id="2147483768" r:id="rId7"/>
  </p:sldMasterIdLst>
  <p:notesMasterIdLst>
    <p:notesMasterId r:id="rId22"/>
  </p:notesMasterIdLst>
  <p:sldIdLst>
    <p:sldId id="269" r:id="rId8"/>
    <p:sldId id="257" r:id="rId9"/>
    <p:sldId id="260" r:id="rId10"/>
    <p:sldId id="262" r:id="rId11"/>
    <p:sldId id="270" r:id="rId12"/>
    <p:sldId id="271" r:id="rId13"/>
    <p:sldId id="272" r:id="rId14"/>
    <p:sldId id="273" r:id="rId15"/>
    <p:sldId id="278" r:id="rId16"/>
    <p:sldId id="274" r:id="rId17"/>
    <p:sldId id="275" r:id="rId18"/>
    <p:sldId id="276" r:id="rId19"/>
    <p:sldId id="277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8A5B2-396A-4F39-BA05-33FD90FE09D1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244C9-B1E6-4415-81AA-2060676133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301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244C9-B1E6-4415-81AA-20606761338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230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804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9928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9882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09025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5501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388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77227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646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596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8486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8DCADD1-6AD2-4999-87CE-4173A8CE86B4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F6241AC-D2D7-4C91-BEDC-8AE6C4945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628800"/>
            <a:ext cx="4896544" cy="4896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43817" y="-182810"/>
            <a:ext cx="526650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eiryo" pitchFamily="34" charset="-128"/>
                <a:ea typeface="Meiryo" pitchFamily="34" charset="-128"/>
                <a:cs typeface="Meiryo" pitchFamily="34" charset="-128"/>
              </a:rPr>
              <a:t>«Баскетбол»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eiryo" pitchFamily="34" charset="-128"/>
              <a:ea typeface="Meiryo" pitchFamily="34" charset="-128"/>
              <a:cs typeface="Meiryo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848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2" y="764704"/>
            <a:ext cx="820891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 одно попадание мяча в кольцо может быть засчитано разное количество очков: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2" y="2492896"/>
            <a:ext cx="820891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очко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бросок  со штрафной  линии</a:t>
            </a:r>
          </a:p>
          <a:p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очка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бросок  со  средней  или  близкой  дистанции</a:t>
            </a:r>
          </a:p>
          <a:p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очка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бросок  из-за  трёх очковой   линии  на  расстоянии  6 м. 75 см.</a:t>
            </a:r>
          </a:p>
        </p:txBody>
      </p:sp>
    </p:spTree>
    <p:extLst>
      <p:ext uri="{BB962C8B-B14F-4D97-AF65-F5344CB8AC3E}">
        <p14:creationId xmlns:p14="http://schemas.microsoft.com/office/powerpoint/2010/main" val="243532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34877" y="-99392"/>
            <a:ext cx="31790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Нарушения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2179" y="908720"/>
            <a:ext cx="820891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Аут</a:t>
            </a: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мяч уходит за пределы игровой площадки.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Пробежка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игрок, контролирующий «живой» мяч, совершает перемещение ног сверх ограничения, установленного правилами.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Нарушение ведения мяча, включающее в себя пронос мяча, двойное ведение.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Три секунды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игрок нападения находится в зоне штрафного броска больше трёх секунд в то время, когда его команда владеет мячом в зоне нападения.</a:t>
            </a:r>
          </a:p>
        </p:txBody>
      </p:sp>
    </p:spTree>
    <p:extLst>
      <p:ext uri="{BB962C8B-B14F-4D97-AF65-F5344CB8AC3E}">
        <p14:creationId xmlns:p14="http://schemas.microsoft.com/office/powerpoint/2010/main" val="215151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5897" y="-237434"/>
            <a:ext cx="20601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Фолы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980728"/>
            <a:ext cx="81369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Фол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– это несоблюдение правил, вызванное персональным контактом или неспортивным поведением.</a:t>
            </a: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            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Виды фолов:  </a:t>
            </a: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             -персональный</a:t>
            </a: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             -технический</a:t>
            </a: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             -неспортивный</a:t>
            </a: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             -дисциплинирующий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Игрок, получивший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фолов в матче, должен покинуть игровую площадку и не может принимать участие в матче.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Игрок, получивший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дисквалифицирующий фол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должен покинуть место проведения матча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6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7" y="16380"/>
            <a:ext cx="9269062" cy="30525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" y="3508675"/>
            <a:ext cx="9142754" cy="3349325"/>
          </a:xfrm>
          <a:prstGeom prst="rect">
            <a:avLst/>
          </a:prstGeom>
        </p:spPr>
      </p:pic>
      <p:pic>
        <p:nvPicPr>
          <p:cNvPr id="1026" name="Picture 2" descr="http://res.cloudinary.com/sweetwaternow-com/image/upload/v1475010265/Youth-Developmental-Basketball_nusss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720080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813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-171400"/>
            <a:ext cx="6854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Список литературы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620688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 http://sport.rin.ru/html/rools_5-4.htmlhttp://sport.rin.ru/images/rools/-1.jpghttp://dic.academic.ru/dic.nsf/bse/67613/Баскетболhttp://basketb.wordpress.com/http://top-desktop.ru/files/sport/800/83.jpghttp://olympus.ourlife.ru/gallery/data/media/35/0783-copy.jpg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 Физкультура и Спорт малая энциклопедия (Гусевой Г.В., Кондрашовой Н.М., Милютина В.П., 1992г)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 Спортивные игры. Учебник для физ. </a:t>
            </a:r>
            <a:r>
              <a:rPr lang="ru-RU" sz="2400" dirty="0" err="1">
                <a:solidFill>
                  <a:schemeClr val="bg2">
                    <a:lumMod val="50000"/>
                  </a:schemeClr>
                </a:solidFill>
              </a:rPr>
              <a:t>ин-тов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. Под ред. Портных Ю. И.М. 1975г.: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 Баскетбол учебник для физкультурных институтов. Под ред. Н.В. Семашко.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 "Физкультура и спорт", 1976г.4. Упражнения в баскетболе. "Физкультура и спорт", 1972г.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Настольная книга учителя физической культуры: подготовка школьников к олимпиадам (П.А. Киселёв, С.Б. Киселёва,</a:t>
            </a:r>
          </a:p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 2008 г.)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63688" y="332656"/>
            <a:ext cx="614918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9600" b="1" i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Баскетбол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4618" y="2209083"/>
            <a:ext cx="3499881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История возникновения баскетбола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88872" y="2209083"/>
            <a:ext cx="3816739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Развитие баскетбола в России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562547"/>
            <a:ext cx="3995936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Правила игры в баскетбол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562547"/>
            <a:ext cx="4132558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Техника игры в баскетбол</a:t>
            </a:r>
          </a:p>
        </p:txBody>
      </p:sp>
    </p:spTree>
    <p:extLst>
      <p:ext uri="{BB962C8B-B14F-4D97-AF65-F5344CB8AC3E}">
        <p14:creationId xmlns:p14="http://schemas.microsoft.com/office/powerpoint/2010/main" val="350948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7308" y="-17210"/>
            <a:ext cx="4726692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0864" y="941259"/>
            <a:ext cx="7992888" cy="540385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Баскетбол (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basket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-корзина,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ball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-мяч)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Баскетбол, пожалуй, единственный из популярных видов спорта, даже и место возникновения которого доподлинно не известно.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Изобретателем баскетбола считается Джеймс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Нейсмит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преподаватель колледжа Молодёжной Христианской Ассоциации из Спрингфилда штат Массачусетс  (США)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декабре 1891 года он привязал две корзины из-под персиков к периллам балкона спортивного зала и, разделив студентов на две команды, предложил им игру, смысл которой сводился к тому, чтобы забросить большее количество мячей в корзину соперника. В 1893 году корзинки заменили железными кольцами с сеткой. В 1894 году в США были изданы первые официальные правила баскетбола. В 1895 году установили щиты и провели первые официальные соревнования по этому виду спорта. В 1897 году состав ограничили 5 игроками.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1016" y="116632"/>
            <a:ext cx="914501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i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Calibri"/>
                <a:cs typeface="Times New Roman"/>
              </a:rPr>
              <a:t>История возникновения баскетбола.</a:t>
            </a:r>
            <a:endParaRPr lang="ru-RU" sz="3200" b="1" i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24227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7009" y="0"/>
            <a:ext cx="9218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Современные баскетболисты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43" y="909764"/>
            <a:ext cx="1688739" cy="26634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40616" y="3590935"/>
            <a:ext cx="226908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Андрей Мозгов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182" y="764704"/>
            <a:ext cx="2001256" cy="2577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353490" y="3342381"/>
            <a:ext cx="275864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Андрей Кириленко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11646" y="5957424"/>
            <a:ext cx="26090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Антон </a:t>
            </a:r>
            <a:r>
              <a:rPr lang="ru-RU" sz="2400" b="1" cap="none" spc="0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Понкрашов</a:t>
            </a:r>
            <a:endParaRPr lang="ru-RU" sz="2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6429" y="3086730"/>
            <a:ext cx="2315692" cy="28706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3490" y="3844572"/>
            <a:ext cx="2066678" cy="2506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5820695" y="6390439"/>
            <a:ext cx="313226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Светлана Абросимова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789" y="4052600"/>
            <a:ext cx="2571645" cy="2199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12514" y="6317457"/>
            <a:ext cx="222330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Анна Архипова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310413" y="2537621"/>
            <a:ext cx="25231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Илона </a:t>
            </a:r>
            <a:r>
              <a:rPr lang="ru-RU" sz="2800" b="1" cap="none" spc="0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Корстин</a:t>
            </a:r>
            <a:endParaRPr lang="ru-RU" sz="2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57" y="1025619"/>
            <a:ext cx="2622547" cy="1524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174931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3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032"/>
            <a:ext cx="3826922" cy="6679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63888" y="2345397"/>
            <a:ext cx="56132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Разметка баскетбольного поля</a:t>
            </a:r>
          </a:p>
        </p:txBody>
      </p:sp>
    </p:spTree>
    <p:extLst>
      <p:ext uri="{BB962C8B-B14F-4D97-AF65-F5344CB8AC3E}">
        <p14:creationId xmlns:p14="http://schemas.microsoft.com/office/powerpoint/2010/main" val="168001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0965" y="2484642"/>
            <a:ext cx="2952328" cy="29523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47173" y="5455017"/>
            <a:ext cx="37799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Баскетбольный мяч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76672"/>
            <a:ext cx="4914317" cy="475252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67201" y="5147601"/>
            <a:ext cx="37799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Баскетбольное кольцо</a:t>
            </a:r>
          </a:p>
        </p:txBody>
      </p:sp>
    </p:spTree>
    <p:extLst>
      <p:ext uri="{BB962C8B-B14F-4D97-AF65-F5344CB8AC3E}">
        <p14:creationId xmlns:p14="http://schemas.microsoft.com/office/powerpoint/2010/main" val="19026211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78488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Изначально правила игры в баскетбол были сформированы Нейсмитом и состояли лишь из 13 пунктов.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течением времени баскетбол изменялся, изменений потребовали и правила.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Первые международные правила игры были приняты в 1932 году на первом конгрессе ФИБА, после этого они многократно корректировались и изменялись, последние значительные изменения были приняты в 1998 и 2004 годах.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2004 года правила игры остаются неизменными.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баскетбол играют 2 команды по 5 игроков в каждой.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-30232"/>
            <a:ext cx="3451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Правила игры</a:t>
            </a:r>
          </a:p>
        </p:txBody>
      </p:sp>
    </p:spTree>
    <p:extLst>
      <p:ext uri="{BB962C8B-B14F-4D97-AF65-F5344CB8AC3E}">
        <p14:creationId xmlns:p14="http://schemas.microsoft.com/office/powerpoint/2010/main" val="277952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3847" y="836712"/>
            <a:ext cx="762032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каждой команды в баскетболе- забросить мяч в корзину соперника и помешать другой команде овладеть мячом и забросить его в корзину своей команды.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Мячом играют только руками. Бежать с мячом, не ударяя им в пол, преднамеренно бить по нему ногой, блокировать любой частью ноги или бить по нему кулаком является нарушением</a:t>
            </a:r>
            <a:r>
              <a:rPr lang="ru-RU" sz="32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-30232"/>
            <a:ext cx="3451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Правила игры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683</Words>
  <Application>Microsoft Office PowerPoint</Application>
  <PresentationFormat>Экран (4:3)</PresentationFormat>
  <Paragraphs>58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15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14</vt:i4>
      </vt:variant>
    </vt:vector>
  </HeadingPairs>
  <TitlesOfParts>
    <vt:vector size="36" baseType="lpstr">
      <vt:lpstr>Meiryo</vt:lpstr>
      <vt:lpstr>Arial</vt:lpstr>
      <vt:lpstr>Arial Black</vt:lpstr>
      <vt:lpstr>Book Antiqua</vt:lpstr>
      <vt:lpstr>Calibri</vt:lpstr>
      <vt:lpstr>Cambria</vt:lpstr>
      <vt:lpstr>Candara</vt:lpstr>
      <vt:lpstr>Century Gothic</vt:lpstr>
      <vt:lpstr>Franklin Gothic Book</vt:lpstr>
      <vt:lpstr>Georgia</vt:lpstr>
      <vt:lpstr>Perpetua</vt:lpstr>
      <vt:lpstr>Times New Roman</vt:lpstr>
      <vt:lpstr>Trebuchet MS</vt:lpstr>
      <vt:lpstr>Verdana</vt:lpstr>
      <vt:lpstr>Wingdings 2</vt:lpstr>
      <vt:lpstr>Тема Office</vt:lpstr>
      <vt:lpstr>Tradeshow</vt:lpstr>
      <vt:lpstr>Аптека</vt:lpstr>
      <vt:lpstr>1_Воздушный поток</vt:lpstr>
      <vt:lpstr>Остин</vt:lpstr>
      <vt:lpstr>Справедливость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НаСтЕнЬкА</dc:creator>
  <cp:lastModifiedBy>1</cp:lastModifiedBy>
  <cp:revision>45</cp:revision>
  <dcterms:created xsi:type="dcterms:W3CDTF">2013-09-06T15:20:39Z</dcterms:created>
  <dcterms:modified xsi:type="dcterms:W3CDTF">2020-04-01T06:50:22Z</dcterms:modified>
</cp:coreProperties>
</file>