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sldIdLst>
    <p:sldId id="256" r:id="rId2"/>
    <p:sldId id="257" r:id="rId3"/>
    <p:sldId id="278" r:id="rId4"/>
    <p:sldId id="279" r:id="rId5"/>
    <p:sldId id="259" r:id="rId6"/>
    <p:sldId id="260" r:id="rId7"/>
    <p:sldId id="277" r:id="rId8"/>
    <p:sldId id="265" r:id="rId9"/>
    <p:sldId id="267" r:id="rId10"/>
    <p:sldId id="268" r:id="rId11"/>
    <p:sldId id="270" r:id="rId12"/>
    <p:sldId id="271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0952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7615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4013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46157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9239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103769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3166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648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9452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6997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9421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2675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9871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1475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7100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2192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2055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69468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First\Desktop\&#1053;&#1086;&#1074;&#1072;&#1103;%20&#1087;&#1072;&#1087;&#1082;&#1072;\&#1041;&#1072;&#1081;&#1082;&#1072;&#1083;\&#1087;&#1103;&#1090;&#1086;&#1095;&#1082;&#1072;%20&#1085;&#1086;&#1089;&#1086;&#1095;&#1077;&#1082;.mp3" TargetMode="External"/><Relationship Id="rId6" Type="http://schemas.openxmlformats.org/officeDocument/2006/relationships/image" Target="../media/image18.png"/><Relationship Id="rId5" Type="http://schemas.microsoft.com/office/2007/relationships/media" Target="file:///C:\Users\Admin\Desktop\&#1053;&#1086;&#1074;&#1072;&#1103;%20&#1087;&#1072;&#1087;&#1082;&#1072;%20(6)\&#1087;&#1103;&#1090;&#1086;&#1095;&#1082;&#1072;%20&#1085;&#1086;&#1089;&#1086;&#1095;&#1077;&#1082;.mp3" TargetMode="Externa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First\Desktop\&#1053;&#1086;&#1074;&#1072;&#1103;%20&#1087;&#1072;&#1087;&#1082;&#1072;\&#1041;&#1072;&#1081;&#1082;&#1072;&#1083;\&#1074;&#1077;&#1089;&#1077;&#1083;&#1072;&#1103;%20&#1084;&#1091;&#1079;&#1099;&#1082;&#1072;.mp3" TargetMode="External"/><Relationship Id="rId5" Type="http://schemas.openxmlformats.org/officeDocument/2006/relationships/image" Target="../media/image27.png"/><Relationship Id="rId4" Type="http://schemas.microsoft.com/office/2007/relationships/media" Target="file:///C:\Users\Admin\Desktop\&#1053;&#1086;&#1074;&#1072;&#1103;%20&#1087;&#1072;&#1087;&#1082;&#1072;%20(6)\&#1074;&#1077;&#1089;&#1077;&#1083;&#1072;&#1103;%20&#1084;&#1091;&#1079;&#1099;&#1082;&#1072;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First\Desktop\&#1053;&#1086;&#1074;&#1072;&#1103;%20&#1087;&#1072;&#1087;&#1082;&#1072;\&#1041;&#1072;&#1081;&#1082;&#1072;&#1083;\&#1087;&#1083;&#1072;&#1095;&#1100;.mp3" TargetMode="External"/><Relationship Id="rId5" Type="http://schemas.openxmlformats.org/officeDocument/2006/relationships/image" Target="../media/image4.png"/><Relationship Id="rId4" Type="http://schemas.microsoft.com/office/2007/relationships/media" Target="file:///C:\Users\Admin\Desktop\&#1053;&#1086;&#1074;&#1072;&#1103;%20&#1087;&#1072;&#1087;&#1082;&#1072;%20(6)\&#1087;&#1083;&#1072;&#1095;&#1100;.mp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846640" cy="72008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         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«Спасём Байкал» </a:t>
            </a: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ownloads\IMG_24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129842"/>
            <a:ext cx="7920880" cy="5467509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5992" y="4172349"/>
            <a:ext cx="1906448" cy="24250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ownloads\img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User\Desktop\Новая папка (2)\64f5289d0cdf84ca3add5eab4e9cdd9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3284984"/>
            <a:ext cx="5904656" cy="3785761"/>
          </a:xfrm>
          <a:prstGeom prst="rect">
            <a:avLst/>
          </a:prstGeom>
          <a:noFill/>
        </p:spPr>
      </p:pic>
      <p:pic>
        <p:nvPicPr>
          <p:cNvPr id="5" name="пяточка носочек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780456" y="3356992"/>
            <a:ext cx="576064" cy="5760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4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turbazy-v-buryaty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260648"/>
            <a:ext cx="5357980" cy="3168352"/>
          </a:xfrm>
          <a:prstGeom prst="rect">
            <a:avLst/>
          </a:prstGeom>
          <a:noFill/>
        </p:spPr>
      </p:pic>
      <p:pic>
        <p:nvPicPr>
          <p:cNvPr id="7171" name="Picture 3" descr="C:\Users\User\Downloads\3e3067d33177f2665a8b854d3988c07b_1024_7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93938"/>
            <a:ext cx="6156176" cy="3764062"/>
          </a:xfrm>
          <a:prstGeom prst="rect">
            <a:avLst/>
          </a:prstGeom>
          <a:noFill/>
        </p:spPr>
      </p:pic>
      <p:pic>
        <p:nvPicPr>
          <p:cNvPr id="5122" name="Picture 2" descr="C:\Users\User\Desktop\Новая папка (2)\kisspng-clip-art-transparency-image-portable-network-graph-5d311147da6589.26178380156349677589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60648"/>
            <a:ext cx="3260934" cy="2480276"/>
          </a:xfrm>
          <a:prstGeom prst="rect">
            <a:avLst/>
          </a:prstGeom>
          <a:noFill/>
        </p:spPr>
      </p:pic>
      <p:pic>
        <p:nvPicPr>
          <p:cNvPr id="5123" name="Picture 3" descr="C:\Users\User\Desktop\Новая папка (2)\1440_900_201001251234372236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8184" y="4941168"/>
            <a:ext cx="2721902" cy="19168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660232" y="3789040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Туристические базы и поселки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7777c74b9aa9b93599ada12a51984ba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43808" y="2132856"/>
            <a:ext cx="6300192" cy="4725144"/>
          </a:xfrm>
          <a:prstGeom prst="rect">
            <a:avLst/>
          </a:prstGeom>
          <a:noFill/>
        </p:spPr>
      </p:pic>
      <p:pic>
        <p:nvPicPr>
          <p:cNvPr id="1027" name="Picture 3" descr="C:\Users\User\Desktop\Новая папка (2)\6a5ff37ce0cb99bba2a334866a042e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5248105" cy="29249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36096" y="620688"/>
            <a:ext cx="3528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Берег озера, и дно загрязнены мусором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1028" name="Picture 4" descr="C:\Users\User\Desktop\Новая папка (2)\99afcda54fd1f307dff8c52a21aacb16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717032"/>
            <a:ext cx="2438405" cy="239573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image14413027936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92323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42250" y="260648"/>
            <a:ext cx="42594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Волонтеры, убирающие мусор</a:t>
            </a:r>
            <a:endParaRPr lang="ru-RU" sz="2400" dirty="0"/>
          </a:p>
        </p:txBody>
      </p:sp>
      <p:pic>
        <p:nvPicPr>
          <p:cNvPr id="5" name="веселая музыка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27584" y="5445224"/>
            <a:ext cx="936104" cy="9361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уны-ый-п-ача-персонаж-из-му-ьтфи-ьма-зем-и-492580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39" y="692696"/>
            <a:ext cx="6480719" cy="5184576"/>
          </a:xfrm>
          <a:prstGeom prst="rect">
            <a:avLst/>
          </a:prstGeom>
          <a:noFill/>
        </p:spPr>
      </p:pic>
      <p:pic>
        <p:nvPicPr>
          <p:cNvPr id="4" name="плачь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755576" y="5301208"/>
            <a:ext cx="792088" cy="8557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202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261753"/>
            <a:ext cx="8280920" cy="433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988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ownloads\153266061913155747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6610" y="265987"/>
            <a:ext cx="3737838" cy="293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24128" y="2852936"/>
            <a:ext cx="2880320" cy="616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3068960"/>
            <a:ext cx="33557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     </a:t>
            </a:r>
            <a:r>
              <a:rPr lang="ru-RU" sz="2000" b="1" dirty="0" smtClean="0"/>
              <a:t>Байкальская нерпа</a:t>
            </a:r>
            <a:endParaRPr lang="ru-RU" sz="2000" b="1" dirty="0"/>
          </a:p>
        </p:txBody>
      </p:sp>
      <p:pic>
        <p:nvPicPr>
          <p:cNvPr id="10246" name="Picture 6" descr="C:\Users\User\Downloads\riba_omul_kvadrat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28379" y="3866487"/>
            <a:ext cx="3311523" cy="2588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 flipH="1">
            <a:off x="3055961" y="6458775"/>
            <a:ext cx="29839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Байкальский  омуль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49599"/>
            <a:ext cx="3672408" cy="27543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41" y="4244977"/>
            <a:ext cx="2638347" cy="18930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3778" y="4187271"/>
            <a:ext cx="2926080" cy="1950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DzwOdbqWoAAmUJw.jpg_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885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476673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Целлюлозный комбинат стоит на берегу озера Байкал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mg9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Дым и пар, выбрасывающийся из труб комбината</a:t>
            </a:r>
            <a:endParaRPr lang="ru-RU" sz="2000" dirty="0"/>
          </a:p>
        </p:txBody>
      </p:sp>
      <p:pic>
        <p:nvPicPr>
          <p:cNvPr id="1026" name="Picture 2" descr="C:\Users\User\Desktop\Новая папка (2)\9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445191" cy="57606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2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650625" cy="58326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5" y="188640"/>
            <a:ext cx="4104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Слив отходов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570</TotalTime>
  <Words>42</Words>
  <Application>Microsoft Office PowerPoint</Application>
  <PresentationFormat>Экран (4:3)</PresentationFormat>
  <Paragraphs>9</Paragraphs>
  <Slides>13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Сектор</vt:lpstr>
      <vt:lpstr>          «Спасём Байкал»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First</cp:lastModifiedBy>
  <cp:revision>58</cp:revision>
  <dcterms:created xsi:type="dcterms:W3CDTF">2020-02-05T05:15:43Z</dcterms:created>
  <dcterms:modified xsi:type="dcterms:W3CDTF">2020-04-01T00:07:38Z</dcterms:modified>
</cp:coreProperties>
</file>