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23.11.2018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2616320"/>
          </a:xfrm>
          <a:scene3d>
            <a:camera prst="orthographicFront"/>
            <a:lightRig rig="freezing" dir="t">
              <a:rot lat="0" lon="0" rev="5640000"/>
            </a:lightRig>
          </a:scene3d>
          <a:sp3d>
            <a:bevelT prst="convex"/>
          </a:sp3d>
        </p:spPr>
        <p:txBody>
          <a:bodyPr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r>
              <a:rPr lang="ru-RU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Биотические факторы.</a:t>
            </a:r>
            <a:endParaRPr lang="ru-RU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0192" y="4581128"/>
            <a:ext cx="2736304" cy="2160240"/>
          </a:xfrm>
        </p:spPr>
        <p:txBody>
          <a:bodyPr/>
          <a:lstStyle/>
          <a:p>
            <a:r>
              <a:rPr lang="ru-RU" dirty="0" smtClean="0"/>
              <a:t>Подготовила: </a:t>
            </a:r>
          </a:p>
          <a:p>
            <a:r>
              <a:rPr lang="ru-RU" dirty="0" smtClean="0"/>
              <a:t>студентка 2 курса </a:t>
            </a:r>
          </a:p>
          <a:p>
            <a:r>
              <a:rPr lang="ru-RU" dirty="0" smtClean="0"/>
              <a:t>группы 27П</a:t>
            </a:r>
          </a:p>
          <a:p>
            <a:r>
              <a:rPr lang="ru-RU" dirty="0" smtClean="0"/>
              <a:t>Шувалова Олеся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1212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305800" cy="5605232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Биотические факторы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это совокупность влияний жизнедеятельности одних организмов на жизнедеятельность других, а также на неживую природу.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Классификация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биотических взаимодействий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Нейтрализм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ни одна популяция не влияет на другую.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Конкуренция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это использование ресурсов (пищи, воды, света, пространства) одним организмом, который тем самым уменьшает доступность этого ресурса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другого организма.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Конкуренция бывает внутривидовая и межвидовая.</a:t>
            </a:r>
          </a:p>
        </p:txBody>
      </p:sp>
    </p:spTree>
    <p:extLst>
      <p:ext uri="{BB962C8B-B14F-4D97-AF65-F5344CB8AC3E}">
        <p14:creationId xmlns:p14="http://schemas.microsoft.com/office/powerpoint/2010/main" val="33421000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0"/>
            <a:ext cx="2714944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Внутривидовая конкуренция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332656"/>
            <a:ext cx="2711896" cy="4968552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Если численность популяции невелика, то внутривидовая конкуренция выражена слабо и ресурсы имеются в изобилии. При высокой плотности популяции интенсивная внутривидовая конкуренция снижает наличие ресурсов до уровня, сдерживающего дальнейший рост, тем самым регулируется численность популяции.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2" r="5942"/>
          <a:stretch>
            <a:fillRect/>
          </a:stretch>
        </p:blipFill>
        <p:spPr>
          <a:xfrm>
            <a:off x="2987824" y="908720"/>
            <a:ext cx="5716433" cy="4629768"/>
          </a:xfrm>
        </p:spPr>
      </p:pic>
    </p:spTree>
    <p:extLst>
      <p:ext uri="{BB962C8B-B14F-4D97-AF65-F5344CB8AC3E}">
        <p14:creationId xmlns:p14="http://schemas.microsoft.com/office/powerpoint/2010/main" val="17331474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45224"/>
            <a:ext cx="2716904" cy="95586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Межвидовая конкуренция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188640"/>
            <a:ext cx="2639888" cy="481946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Взаимодействие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между популяциями, которое неблагоприятно сказывается на их росте и выживаемости. При завозе в Британию из Северной Америки каролинской белки уменьшилась численность обыкновенной белки, т.к. каролинская белка оказалась более конкурентоспособной.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2" r="5942"/>
          <a:stretch>
            <a:fillRect/>
          </a:stretch>
        </p:blipFill>
        <p:spPr>
          <a:xfrm>
            <a:off x="2987824" y="332656"/>
            <a:ext cx="6002320" cy="5210414"/>
          </a:xfrm>
        </p:spPr>
      </p:pic>
    </p:spTree>
    <p:extLst>
      <p:ext uri="{BB962C8B-B14F-4D97-AF65-F5344CB8AC3E}">
        <p14:creationId xmlns:p14="http://schemas.microsoft.com/office/powerpoint/2010/main" val="11305661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836712"/>
            <a:ext cx="7772400" cy="129614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Конкуренция бывает прямая и косвенная: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276872"/>
            <a:ext cx="7772400" cy="4248472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Прямая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- это внутривидовая конкуренция, связанная с борьбой за место обитания, в частности защита индивидуальных участков у птиц или животных, выражающейся в прямых столкновениях. При недостатке ресурсов возможно поедание животных особей своего вида (волки, рыси, хищные клопы, пауки, крысы, щука, окунь и т.д.)</a:t>
            </a: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Косвенная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- между кустарниками и травянистыми растениями в Калифорнии. Тот вид, который обосновался первым, исключает другой тип. Быстро растущие травы с глубокими корнями снижали содержание влаги в почве до уровня непригодного для кустарников. А высокой кустарник затенял травы, не давая им произрастать из-за нехватки света.</a:t>
            </a:r>
          </a:p>
        </p:txBody>
      </p:sp>
    </p:spTree>
    <p:extLst>
      <p:ext uri="{BB962C8B-B14F-4D97-AF65-F5344CB8AC3E}">
        <p14:creationId xmlns:p14="http://schemas.microsoft.com/office/powerpoint/2010/main" val="40811822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836712"/>
            <a:ext cx="7772400" cy="72008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algn="ctr"/>
            <a:r>
              <a:rPr lang="ru-RU" dirty="0" smtClean="0"/>
              <a:t>Паразитизм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844824"/>
            <a:ext cx="6120680" cy="460851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Один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организм (паразит) живёт за счёт питания тканями или соками другого организма (хозяина), тесно связан в своём жизненном цикле. Паразитов различают по месту обитания: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находятся на поверхности хозяина. Блохи, вши, клещи - животные. Тля, мучнистая роса - растения. У паразита имеются специальные приспособления (крючки, присоски и т.п.)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 внутри хозяина. Вирусы, бактерии, примитивные грибы - растения. Глисты - животные. Высокая плодовитость. Не приводят к гибели хозяина, но угнетают процессы жизнедеятельности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60648"/>
            <a:ext cx="2344688" cy="1800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064" y="4123556"/>
            <a:ext cx="2949848" cy="27344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157" y="2020255"/>
            <a:ext cx="2541662" cy="209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0700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548680"/>
            <a:ext cx="7772400" cy="864096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freezing" dir="t">
              <a:rot lat="0" lon="0" rev="5640000"/>
            </a:lightRig>
          </a:scene3d>
          <a:sp3d>
            <a:bevelT/>
          </a:sp3d>
        </p:spPr>
        <p:txBody>
          <a:bodyPr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Хищничество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9887" y="1484784"/>
            <a:ext cx="5832648" cy="537321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Поедание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одного организма (жертвы) другим организмом (хищником).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Хищники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могут поедать травоядных животных, и также слабых хищников. Хищники обладают широким спектром питания, легко переключаются с одной добычи на другую более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доступную. Хищники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часто нападают на слабые жертвы. Норка уничтожает больных и старых ондатр, а на взрослых особей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нападает. Поддерживается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экологическое равновесие между популяциями жертва-хищник.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560" y="2276872"/>
            <a:ext cx="3960440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4170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908720"/>
            <a:ext cx="7772400" cy="57606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dirty="0" smtClean="0"/>
              <a:t>Симбиоз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00808"/>
            <a:ext cx="7772400" cy="4752528"/>
          </a:xfrm>
        </p:spPr>
        <p:txBody>
          <a:bodyPr>
            <a:normAutofit fontScale="92500"/>
          </a:bodyPr>
          <a:lstStyle/>
          <a:p>
            <a:r>
              <a:rPr lang="ru-RU" dirty="0"/>
              <a:t> </a:t>
            </a:r>
            <a:r>
              <a:rPr lang="ru-RU" dirty="0" smtClean="0"/>
              <a:t>Сожительство </a:t>
            </a:r>
            <a:r>
              <a:rPr lang="ru-RU" dirty="0"/>
              <a:t>двух организмов разных видов при котором организмы приносят друг другу пользу. По степени партнерства симбиоз бывает:</a:t>
            </a:r>
          </a:p>
          <a:p>
            <a:endParaRPr lang="ru-RU" dirty="0"/>
          </a:p>
          <a:p>
            <a:r>
              <a:rPr lang="ru-RU" b="1" dirty="0" smtClean="0"/>
              <a:t>Комменсализм </a:t>
            </a:r>
            <a:r>
              <a:rPr lang="ru-RU" dirty="0" smtClean="0"/>
              <a:t>- </a:t>
            </a:r>
            <a:r>
              <a:rPr lang="ru-RU" dirty="0"/>
              <a:t>один организм питается за счет другого, не нанося ему вреда. Рак - актиния. Актиния прикрепляется к раковине, защищая его от врагов, и питается остатками пищи.</a:t>
            </a:r>
          </a:p>
          <a:p>
            <a:endParaRPr lang="ru-RU" dirty="0"/>
          </a:p>
          <a:p>
            <a:r>
              <a:rPr lang="ru-RU" b="1" dirty="0"/>
              <a:t>Мутуализм</a:t>
            </a:r>
            <a:r>
              <a:rPr lang="ru-RU" dirty="0"/>
              <a:t> - оба организма получают пользу, при этом они не могут существовать друг без друга. Лишайник - гриб + водоросль. Гриб защищает водоросль, а водоросль кормит его.</a:t>
            </a:r>
          </a:p>
          <a:p>
            <a:endParaRPr lang="ru-RU" dirty="0"/>
          </a:p>
          <a:p>
            <a:r>
              <a:rPr lang="ru-RU" dirty="0"/>
              <a:t>В естественных условиях один вид не приведёт к уничтожению другого вида.</a:t>
            </a:r>
          </a:p>
        </p:txBody>
      </p:sp>
    </p:spTree>
    <p:extLst>
      <p:ext uri="{BB962C8B-B14F-4D97-AF65-F5344CB8AC3E}">
        <p14:creationId xmlns:p14="http://schemas.microsoft.com/office/powerpoint/2010/main" val="125507261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980729"/>
            <a:ext cx="4041775" cy="864095"/>
          </a:xfrm>
        </p:spPr>
        <p:txBody>
          <a:bodyPr/>
          <a:lstStyle/>
          <a:p>
            <a:pPr algn="ctr"/>
            <a:r>
              <a:rPr lang="ru-RU" dirty="0" smtClean="0"/>
              <a:t>Мутуализм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56792"/>
            <a:ext cx="4317876" cy="490934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772816"/>
            <a:ext cx="4968551" cy="4680519"/>
          </a:xfrm>
        </p:spPr>
      </p:pic>
    </p:spTree>
    <p:extLst>
      <p:ext uri="{BB962C8B-B14F-4D97-AF65-F5344CB8AC3E}">
        <p14:creationId xmlns:p14="http://schemas.microsoft.com/office/powerpoint/2010/main" val="5590510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</TotalTime>
  <Words>482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Биотические факторы.</vt:lpstr>
      <vt:lpstr>Биотические факторы - это совокупность влияний жизнедеятельности одних организмов на жизнедеятельность других, а также на неживую природу.  Классификация биотических взаимодействий: 1. Нейтрализм - ни одна популяция не влияет на другую. 2. Конкуренция - это использование ресурсов (пищи, воды, света, пространства) одним организмом, который тем самым уменьшает доступность этого ресурса для другого организма. Конкуренция бывает внутривидовая и межвидовая.</vt:lpstr>
      <vt:lpstr>Внутривидовая конкуренция</vt:lpstr>
      <vt:lpstr>Межвидовая конкуренция</vt:lpstr>
      <vt:lpstr>Конкуренция бывает прямая и косвенная:</vt:lpstr>
      <vt:lpstr>Паразитизм</vt:lpstr>
      <vt:lpstr>Хищничество</vt:lpstr>
      <vt:lpstr>Симбиоз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Биотические факторы.</dc:title>
  <dc:creator>Pasha</dc:creator>
  <cp:lastModifiedBy>Пользователь Windows</cp:lastModifiedBy>
  <cp:revision>6</cp:revision>
  <dcterms:created xsi:type="dcterms:W3CDTF">2018-11-22T19:23:58Z</dcterms:created>
  <dcterms:modified xsi:type="dcterms:W3CDTF">2018-11-23T06:30:41Z</dcterms:modified>
</cp:coreProperties>
</file>