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Impact" pitchFamily="34" charset="0"/>
              </a:rPr>
              <a:t>Игрушка – марионетка Мышка.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423E26"/>
                </a:solidFill>
                <a:latin typeface="Impact" pitchFamily="34" charset="0"/>
              </a:rPr>
              <a:t>Последовательность изготовления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Impact" pitchFamily="34" charset="0"/>
              </a:rPr>
              <a:t>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357694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423E26"/>
                </a:solidFill>
                <a:latin typeface="Impact" pitchFamily="34" charset="0"/>
              </a:rPr>
              <a:t>Пособие выполнила преподаватель Десногорской ДХШ </a:t>
            </a:r>
          </a:p>
          <a:p>
            <a:r>
              <a:rPr lang="ru-RU" sz="2400" dirty="0" smtClean="0">
                <a:solidFill>
                  <a:srgbClr val="423E26"/>
                </a:solidFill>
                <a:latin typeface="Impact" pitchFamily="34" charset="0"/>
              </a:rPr>
              <a:t>Яковлева Елена Ольгердовна</a:t>
            </a:r>
          </a:p>
          <a:p>
            <a:r>
              <a:rPr lang="ru-RU" sz="2400" dirty="0" smtClean="0">
                <a:solidFill>
                  <a:srgbClr val="423E26"/>
                </a:solidFill>
                <a:latin typeface="Impact" pitchFamily="34" charset="0"/>
              </a:rPr>
              <a:t>2019 г.</a:t>
            </a:r>
            <a:endParaRPr lang="ru-RU" sz="2400" dirty="0">
              <a:solidFill>
                <a:srgbClr val="423E26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lum bright="5000" contrast="20000"/>
          </a:blip>
          <a:srcRect/>
          <a:stretch>
            <a:fillRect/>
          </a:stretch>
        </p:blipFill>
        <p:spPr bwMode="auto">
          <a:xfrm>
            <a:off x="142844" y="142852"/>
            <a:ext cx="6644136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6357950" y="5214926"/>
            <a:ext cx="22282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6715140" y="214290"/>
            <a:ext cx="1714496" cy="50167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1000" b="1" dirty="0" smtClean="0"/>
              <a:t>Тише, тише, тише, тише!</a:t>
            </a:r>
            <a:br>
              <a:rPr lang="ru-RU" sz="1000" b="1" dirty="0" smtClean="0"/>
            </a:br>
            <a:r>
              <a:rPr lang="ru-RU" sz="1000" b="1" dirty="0" smtClean="0"/>
              <a:t>Развелись на даче мыши.</a:t>
            </a:r>
            <a:br>
              <a:rPr lang="ru-RU" sz="1000" b="1" dirty="0" smtClean="0"/>
            </a:br>
            <a:r>
              <a:rPr lang="ru-RU" sz="1000" b="1" dirty="0" smtClean="0"/>
              <a:t>Нет на улице тепла,</a:t>
            </a:r>
            <a:br>
              <a:rPr lang="ru-RU" sz="1000" b="1" dirty="0" smtClean="0"/>
            </a:br>
            <a:r>
              <a:rPr lang="ru-RU" sz="1000" b="1" dirty="0" smtClean="0"/>
              <a:t>Значит, в дом идти пора.</a:t>
            </a:r>
            <a:br>
              <a:rPr lang="ru-RU" sz="1000" b="1" dirty="0" smtClean="0"/>
            </a:br>
            <a:r>
              <a:rPr lang="ru-RU" sz="1000" b="1" dirty="0" smtClean="0"/>
              <a:t>Улучив удобный миг -</a:t>
            </a:r>
            <a:br>
              <a:rPr lang="ru-RU" sz="1000" b="1" dirty="0" smtClean="0"/>
            </a:br>
            <a:r>
              <a:rPr lang="ru-RU" sz="1000" b="1" dirty="0" err="1" smtClean="0"/>
              <a:t>Шур-шур-шур</a:t>
            </a:r>
            <a:r>
              <a:rPr lang="ru-RU" sz="1000" b="1" dirty="0" smtClean="0"/>
              <a:t> и шмыг-шмыг -шмыг...</a:t>
            </a:r>
            <a:br>
              <a:rPr lang="ru-RU" sz="1000" b="1" dirty="0" smtClean="0"/>
            </a:br>
            <a:r>
              <a:rPr lang="ru-RU" sz="1000" b="1" dirty="0" smtClean="0"/>
              <a:t/>
            </a:r>
            <a:br>
              <a:rPr lang="ru-RU" sz="1000" b="1" dirty="0" smtClean="0"/>
            </a:br>
            <a:r>
              <a:rPr lang="ru-RU" sz="1000" b="1" dirty="0" smtClean="0"/>
              <a:t>Дом хранит тепло печное,</a:t>
            </a:r>
            <a:br>
              <a:rPr lang="ru-RU" sz="1000" b="1" dirty="0" smtClean="0"/>
            </a:br>
            <a:r>
              <a:rPr lang="ru-RU" sz="1000" b="1" dirty="0" smtClean="0"/>
              <a:t>В одиночку и по двое,</a:t>
            </a:r>
            <a:br>
              <a:rPr lang="ru-RU" sz="1000" b="1" dirty="0" smtClean="0"/>
            </a:br>
            <a:r>
              <a:rPr lang="ru-RU" sz="1000" b="1" dirty="0" smtClean="0"/>
              <a:t>По карнизам, по полам, </a:t>
            </a:r>
            <a:br>
              <a:rPr lang="ru-RU" sz="1000" b="1" dirty="0" smtClean="0"/>
            </a:br>
            <a:r>
              <a:rPr lang="ru-RU" sz="1000" b="1" dirty="0" smtClean="0"/>
              <a:t>Под столом и по углам,</a:t>
            </a:r>
            <a:br>
              <a:rPr lang="ru-RU" sz="1000" b="1" dirty="0" smtClean="0"/>
            </a:br>
            <a:r>
              <a:rPr lang="ru-RU" sz="1000" b="1" dirty="0" smtClean="0"/>
              <a:t>Мчатся серые комочки -</a:t>
            </a:r>
            <a:br>
              <a:rPr lang="ru-RU" sz="1000" b="1" dirty="0" smtClean="0"/>
            </a:br>
            <a:r>
              <a:rPr lang="ru-RU" sz="1000" b="1" dirty="0" smtClean="0"/>
              <a:t>Мышки-мамы, мышки-дочки.</a:t>
            </a:r>
            <a:br>
              <a:rPr lang="ru-RU" sz="1000" b="1" dirty="0" smtClean="0"/>
            </a:br>
            <a:r>
              <a:rPr lang="ru-RU" sz="1000" b="1" dirty="0" smtClean="0"/>
              <a:t/>
            </a:r>
            <a:br>
              <a:rPr lang="ru-RU" sz="1000" b="1" dirty="0" smtClean="0"/>
            </a:br>
            <a:r>
              <a:rPr lang="ru-RU" sz="1000" b="1" dirty="0" smtClean="0"/>
              <a:t>Тут найдут они горбушку,</a:t>
            </a:r>
            <a:br>
              <a:rPr lang="ru-RU" sz="1000" b="1" dirty="0" smtClean="0"/>
            </a:br>
            <a:r>
              <a:rPr lang="ru-RU" sz="1000" b="1" dirty="0" smtClean="0"/>
              <a:t>Укатившуюся сушку,</a:t>
            </a:r>
            <a:br>
              <a:rPr lang="ru-RU" sz="1000" b="1" dirty="0" smtClean="0"/>
            </a:br>
            <a:r>
              <a:rPr lang="ru-RU" sz="1000" b="1" dirty="0" smtClean="0"/>
              <a:t>Горстку семечек забытых,</a:t>
            </a:r>
            <a:br>
              <a:rPr lang="ru-RU" sz="1000" b="1" dirty="0" smtClean="0"/>
            </a:br>
            <a:r>
              <a:rPr lang="ru-RU" sz="1000" b="1" dirty="0" smtClean="0"/>
              <a:t>Мыло в стареньком корыте,</a:t>
            </a:r>
            <a:br>
              <a:rPr lang="ru-RU" sz="1000" b="1" dirty="0" smtClean="0"/>
            </a:br>
            <a:r>
              <a:rPr lang="ru-RU" sz="1000" b="1" dirty="0" smtClean="0"/>
              <a:t>Пачку сложенных газет - </a:t>
            </a:r>
            <a:br>
              <a:rPr lang="ru-RU" sz="1000" b="1" dirty="0" smtClean="0"/>
            </a:br>
            <a:r>
              <a:rPr lang="ru-RU" sz="1000" b="1" dirty="0" smtClean="0"/>
              <a:t>Всё годится на обед.</a:t>
            </a:r>
            <a:br>
              <a:rPr lang="ru-RU" sz="1000" b="1" dirty="0" smtClean="0"/>
            </a:br>
            <a:r>
              <a:rPr lang="ru-RU" sz="1000" b="1" dirty="0" smtClean="0"/>
              <a:t/>
            </a:r>
            <a:br>
              <a:rPr lang="ru-RU" sz="1000" b="1" dirty="0" smtClean="0"/>
            </a:br>
            <a:r>
              <a:rPr lang="ru-RU" sz="1000" b="1" dirty="0" smtClean="0"/>
              <a:t>Уезжаем на неделю,</a:t>
            </a:r>
            <a:br>
              <a:rPr lang="ru-RU" sz="1000" b="1" dirty="0" smtClean="0"/>
            </a:br>
            <a:r>
              <a:rPr lang="ru-RU" sz="1000" b="1" dirty="0" smtClean="0"/>
              <a:t>За неделю всё поели.</a:t>
            </a:r>
            <a:br>
              <a:rPr lang="ru-RU" sz="1000" b="1" dirty="0" smtClean="0"/>
            </a:br>
            <a:r>
              <a:rPr lang="ru-RU" sz="1000" b="1" dirty="0" smtClean="0"/>
              <a:t>Всё вверх дном - шурум-бурум!</a:t>
            </a:r>
            <a:br>
              <a:rPr lang="ru-RU" sz="1000" b="1" dirty="0" smtClean="0"/>
            </a:br>
            <a:r>
              <a:rPr lang="ru-RU" sz="1000" b="1" dirty="0" smtClean="0"/>
              <a:t>Грыз-грыз-грыз и </a:t>
            </a:r>
            <a:r>
              <a:rPr lang="ru-RU" sz="1000" b="1" dirty="0" err="1" smtClean="0"/>
              <a:t>хрум-хрум-хрум</a:t>
            </a:r>
            <a:r>
              <a:rPr lang="ru-RU" sz="1000" b="1" dirty="0" smtClean="0"/>
              <a:t>. </a:t>
            </a:r>
            <a:r>
              <a:rPr lang="ru-RU" sz="1000" b="1" dirty="0" smtClean="0">
                <a:solidFill>
                  <a:schemeClr val="bg1"/>
                </a:solidFill>
              </a:rPr>
              <a:t/>
            </a:r>
            <a:br>
              <a:rPr lang="ru-RU" sz="1000" b="1" dirty="0" smtClean="0">
                <a:solidFill>
                  <a:schemeClr val="bg1"/>
                </a:solidFill>
              </a:rPr>
            </a:br>
            <a:r>
              <a:rPr lang="ru-RU" sz="1000" b="1" dirty="0" smtClean="0">
                <a:solidFill>
                  <a:schemeClr val="bg1"/>
                </a:solidFill>
              </a:rPr>
              <a:t>Кот ленив мышей ловить:</a:t>
            </a:r>
            <a:br>
              <a:rPr lang="ru-RU" sz="1000" b="1" dirty="0" smtClean="0">
                <a:solidFill>
                  <a:schemeClr val="bg1"/>
                </a:solidFill>
              </a:rPr>
            </a:br>
            <a:r>
              <a:rPr lang="ru-RU" sz="1000" b="1" dirty="0" smtClean="0">
                <a:solidFill>
                  <a:schemeClr val="bg1"/>
                </a:solidFill>
              </a:rPr>
              <a:t>- Пусть зимуют, так и быть!</a:t>
            </a:r>
            <a:endParaRPr lang="ru-RU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4286250"/>
            <a:ext cx="7929563" cy="175260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Первым делом проанализируем форму тела мышки.  Упростим его части до элементарных геометрических фигур. Тушка напоминает прямоугольник, а голова – треугольник. В объеме - это цилиндр и конус. Воспользуемся этими геометрическими телами для создания нашей игрушки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099" name="Picture 2" descr="https://xn--80aaldn3cfbh1cwf.xn--p1ai/images/tild3531-6634-4131-b766-323632393637__m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14313"/>
            <a:ext cx="7951787" cy="3873500"/>
          </a:xfrm>
          <a:prstGeom prst="rect">
            <a:avLst/>
          </a:prstGeom>
          <a:noFill/>
          <a:ln w="9525">
            <a:solidFill>
              <a:schemeClr val="tx1">
                <a:alpha val="87057"/>
              </a:schemeClr>
            </a:solidFill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 rot="1445795">
            <a:off x="1077913" y="560388"/>
            <a:ext cx="1647825" cy="1430337"/>
          </a:xfrm>
          <a:prstGeom prst="triangle">
            <a:avLst>
              <a:gd name="adj" fmla="val 797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00375" y="1285875"/>
            <a:ext cx="4214813" cy="1785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3" y="285728"/>
            <a:ext cx="3500462" cy="6000792"/>
          </a:xfrm>
        </p:spPr>
        <p:txBody>
          <a:bodyPr wrap="none">
            <a:normAutofit/>
          </a:bodyPr>
          <a:lstStyle/>
          <a:p>
            <a:pPr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Теперь будем создавать нашу </a:t>
            </a:r>
          </a:p>
          <a:p>
            <a:pPr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куклу – марионетку.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1.Соберем все необходимое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для работы: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Разнообразные кусочки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меха и тканей. Ткани лучше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взять толстые. Но и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кружевные тоже подходят: </a:t>
            </a:r>
          </a:p>
          <a:p>
            <a:pPr marL="457200" indent="-457200" algn="l">
              <a:lnSpc>
                <a:spcPts val="1200"/>
              </a:lnSpc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они придадут нарядность </a:t>
            </a: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образу.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Ножницы для ткани и меха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Бусины или старые пуговицы - </a:t>
            </a:r>
          </a:p>
          <a:p>
            <a:pPr marL="457200" indent="-457200" algn="l">
              <a:lnSpc>
                <a:spcPts val="15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штук 10-15 . Можно также купить</a:t>
            </a:r>
          </a:p>
          <a:p>
            <a:pPr marL="457200" indent="-457200" algn="l">
              <a:lnSpc>
                <a:spcPts val="15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 специальные глазки для игрушек.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*Игла, которая проскальзывает в</a:t>
            </a:r>
          </a:p>
          <a:p>
            <a:pPr marL="457200" indent="-457200" algn="l">
              <a:lnSpc>
                <a:spcPts val="15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 отверстие бусин или пуговиц).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*Прочная нить или шнур  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*Кусочек тонкого картона или</a:t>
            </a:r>
          </a:p>
          <a:p>
            <a:pPr marL="457200" indent="-457200" algn="l">
              <a:lnSpc>
                <a:spcPts val="15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 плотной бумаги размером 7х7 см.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Клей ПВА или силиконовый.  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Шнур для хвостика.  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Простой карандаш или мелок. 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Бамбуковая палочка ( или две).</a:t>
            </a:r>
          </a:p>
          <a:p>
            <a:pPr marL="457200" indent="-457200"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cs typeface="Times New Roman" pitchFamily="18" charset="0"/>
              </a:rPr>
              <a:t>* Шаблон кружка и сегмента круга</a:t>
            </a: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  <a:buFont typeface="Arial" charset="0"/>
              <a:buChar char="•"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lnSpc>
                <a:spcPts val="1200"/>
              </a:lnSpc>
              <a:spcBef>
                <a:spcPts val="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42852"/>
            <a:ext cx="516265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186</Words>
  <PresentationFormat>Экран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Игрушка – марионетка Мышка. Последовательность изготовления.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Игрушка – марионетка Мышка. Последовательность изготовления.</dc:title>
  <dc:creator>Елена</dc:creator>
  <cp:lastModifiedBy>Елена</cp:lastModifiedBy>
  <cp:revision>2</cp:revision>
  <dcterms:created xsi:type="dcterms:W3CDTF">2020-03-31T20:55:31Z</dcterms:created>
  <dcterms:modified xsi:type="dcterms:W3CDTF">2020-03-31T21:00:12Z</dcterms:modified>
</cp:coreProperties>
</file>