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401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0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543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0374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60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279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44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23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28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58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92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78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8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045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85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88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0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85F687D-C16C-4E15-A726-6CAF775AE0E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0BDCB5-5C27-4607-A68E-0E26C11F7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3280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008000" cy="6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73617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89409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036" y="0"/>
            <a:ext cx="5250873" cy="6858000"/>
          </a:xfrm>
        </p:spPr>
      </p:pic>
    </p:spTree>
    <p:extLst>
      <p:ext uri="{BB962C8B-B14F-4D97-AF65-F5344CB8AC3E}">
        <p14:creationId xmlns:p14="http://schemas.microsoft.com/office/powerpoint/2010/main" val="4118976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02903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316012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1560353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3492091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586707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94487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33" y="692728"/>
            <a:ext cx="10816352" cy="5555671"/>
          </a:xfrm>
        </p:spPr>
      </p:pic>
    </p:spTree>
    <p:extLst>
      <p:ext uri="{BB962C8B-B14F-4D97-AF65-F5344CB8AC3E}">
        <p14:creationId xmlns:p14="http://schemas.microsoft.com/office/powerpoint/2010/main" val="1638619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</p:spTree>
    <p:extLst>
      <p:ext uri="{BB962C8B-B14F-4D97-AF65-F5344CB8AC3E}">
        <p14:creationId xmlns:p14="http://schemas.microsoft.com/office/powerpoint/2010/main" val="149056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7859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45537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909" y="817419"/>
            <a:ext cx="4114800" cy="5292436"/>
          </a:xfrm>
        </p:spPr>
      </p:pic>
    </p:spTree>
    <p:extLst>
      <p:ext uri="{BB962C8B-B14F-4D97-AF65-F5344CB8AC3E}">
        <p14:creationId xmlns:p14="http://schemas.microsoft.com/office/powerpoint/2010/main" val="756265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079740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264003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294827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8436" y="782782"/>
            <a:ext cx="4100946" cy="5133108"/>
          </a:xfrm>
        </p:spPr>
      </p:pic>
    </p:spTree>
    <p:extLst>
      <p:ext uri="{BB962C8B-B14F-4D97-AF65-F5344CB8AC3E}">
        <p14:creationId xmlns:p14="http://schemas.microsoft.com/office/powerpoint/2010/main" val="399314574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22</TotalTime>
  <Words>0</Words>
  <Application>Microsoft Office PowerPoint</Application>
  <PresentationFormat>Произвольный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2016-06-09T09:32:03Z</dcterms:created>
  <dcterms:modified xsi:type="dcterms:W3CDTF">2020-03-31T22:39:43Z</dcterms:modified>
</cp:coreProperties>
</file>