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3" r:id="rId4"/>
    <p:sldId id="264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7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349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421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7967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797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8063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700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3231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844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944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520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717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8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57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420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873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266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37F95-2917-4E81-8E2B-6A22293169D7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14A2A60-368A-4DF8-8980-4BAEF9AF8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740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9444" y="338958"/>
            <a:ext cx="8596668" cy="105347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Дидактическое пособие своими </a:t>
            </a:r>
            <a:r>
              <a:rPr lang="ru-RU" b="1" dirty="0" smtClean="0"/>
              <a:t>руками: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«Узнай по форме и цвету»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1871" y="1924348"/>
            <a:ext cx="8596668" cy="4633615"/>
          </a:xfrm>
        </p:spPr>
        <p:txBody>
          <a:bodyPr>
            <a:normAutofit fontScale="92500"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Развитие восприятия предметов по форме и цвету. Для детей от 9 до 12 мес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Цель : Создание развивающей среды, мышления, памяти, закрепление цвета, формы предмета, развитие мелкой моторики рук. 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Автор работы</a:t>
            </a:r>
            <a:r>
              <a:rPr lang="ru-RU" sz="320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ru-RU" sz="3200" smtClean="0">
                <a:solidFill>
                  <a:schemeClr val="accent2">
                    <a:lumMod val="75000"/>
                  </a:schemeClr>
                </a:solidFill>
              </a:rPr>
              <a:t>Лысенко А.Ю.</a:t>
            </a:r>
            <a:r>
              <a:rPr lang="ru-RU" sz="320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Урайский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специализированный Дом ребёнка. Казённое учреждение ХМАО-Югры.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77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4696441" cy="6905256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Развитие мелкой моторики у детей – это длительный беспрерывный процесс, в ходе которого ребёнок познаёт мир, начинает с ним общаться, набирается ловкости и даже начинает говорить. Мелкая моторика является скоординированной работой мышечной, костной и нервной систем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организма.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440" y="-47256"/>
            <a:ext cx="749555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-148856" y="1930400"/>
            <a:ext cx="593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Блок-схема: узел 2"/>
          <p:cNvSpPr/>
          <p:nvPr/>
        </p:nvSpPr>
        <p:spPr>
          <a:xfrm>
            <a:off x="7756634" y="638503"/>
            <a:ext cx="1363717" cy="166122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622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93934" y="0"/>
            <a:ext cx="4898065" cy="68580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Рука имеет самое большое представительство в коре головного мозга. Пальчиковые игры - хорошие помощники и к подготовке руки к письму. Благодаря пальчиковым играм ребёнок получает разнообразные сенсорные впечатления, у него развивается внимательность и способность сосредоточиться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93935" cy="6858000"/>
          </a:xfrm>
        </p:spPr>
      </p:pic>
      <p:sp>
        <p:nvSpPr>
          <p:cNvPr id="3" name="Блок-схема: узел 2"/>
          <p:cNvSpPr/>
          <p:nvPr/>
        </p:nvSpPr>
        <p:spPr>
          <a:xfrm>
            <a:off x="2768039" y="961696"/>
            <a:ext cx="1757855" cy="208893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733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082902" cy="68580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Развивать мелкую моторику рукам помогают игры с крупами. В данном случае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предложена игра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 фасолью.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Спасибо </a:t>
            </a: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за                         внимание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!</a:t>
            </a: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022" y="0"/>
            <a:ext cx="7938977" cy="6858000"/>
          </a:xfrm>
        </p:spPr>
      </p:pic>
      <p:sp>
        <p:nvSpPr>
          <p:cNvPr id="3" name="Блок-схема: узел 2"/>
          <p:cNvSpPr/>
          <p:nvPr/>
        </p:nvSpPr>
        <p:spPr>
          <a:xfrm>
            <a:off x="7331759" y="1489841"/>
            <a:ext cx="1781502" cy="17420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2875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308</TotalTime>
  <Words>163</Words>
  <Application>Microsoft Office PowerPoint</Application>
  <PresentationFormat>Широкоэкранный</PresentationFormat>
  <Paragraphs>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Грань</vt:lpstr>
      <vt:lpstr>Дидактическое пособие своими руками:  «Узнай по форме и цвету»</vt:lpstr>
      <vt:lpstr>Развитие мелкой моторики у детей – это длительный беспрерывный процесс, в ходе которого ребёнок познаёт мир, начинает с ним общаться, набирается ловкости и даже начинает говорить. Мелкая моторика является скоординированной работой мышечной, костной и нервной систем организма.</vt:lpstr>
      <vt:lpstr>Рука имеет самое большое представительство в коре головного мозга. Пальчиковые игры - хорошие помощники и к подготовке руки к письму. Благодаря пальчиковым играм ребёнок получает разнообразные сенсорные впечатления, у него развивается внимательность и способность сосредоточиться</vt:lpstr>
      <vt:lpstr>Развивать мелкую моторику рукам помогают игры с крупами. В данном случае предложена игра с фасолью.         Спасибо за                         внимание!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Д/и «Узнай по цвету и форме»Для детей от 9 до 12 месяцев.</dc:title>
  <dc:creator>ACER</dc:creator>
  <cp:lastModifiedBy>Admin</cp:lastModifiedBy>
  <cp:revision>29</cp:revision>
  <dcterms:created xsi:type="dcterms:W3CDTF">2014-11-19T14:49:09Z</dcterms:created>
  <dcterms:modified xsi:type="dcterms:W3CDTF">2020-04-01T14:13:33Z</dcterms:modified>
</cp:coreProperties>
</file>