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306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571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793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746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32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79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060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812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849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132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789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E7D0A-9536-4FEA-BDF4-A738188F7794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769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240000"/>
            <a:ext cx="10515600" cy="1325563"/>
          </a:xfrm>
        </p:spPr>
        <p:txBody>
          <a:bodyPr/>
          <a:lstStyle/>
          <a:p>
            <a:r>
              <a:rPr lang="en-US" dirty="0" smtClean="0"/>
              <a:t>Look at the sentences and translate them: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38199" y="1281107"/>
            <a:ext cx="1088274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1.</a:t>
            </a:r>
            <a:r>
              <a:rPr lang="ru-RU" sz="2400" dirty="0" smtClean="0"/>
              <a:t>Мы держим старые вещи в подвале.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2.В кухне на столе есть чайник.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3.Мне нравится это большое старое кресло.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4.Снаружи дома около подъездной дорожки стоит почтовый ящик.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5.В гостиной находятся диван, телевизор и большой комод.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6.Где пылесос?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7.Эти лестницы ведут наверх.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8.Я обычно делаю уроки в своей спальне.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9.Вчера мы купили новую микроволновку.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10.Они построили большой гараж около дома.</a:t>
            </a:r>
            <a:endParaRPr lang="ru-RU" sz="2400" dirty="0"/>
          </a:p>
        </p:txBody>
      </p:sp>
      <p:pic>
        <p:nvPicPr>
          <p:cNvPr id="1026" name="Picture 2" descr="Картинки по запросу house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8849" y="4668982"/>
            <a:ext cx="2351477" cy="203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70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артинки по запросу cosy bed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521" y="365125"/>
            <a:ext cx="9512112" cy="6337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03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Картинки по запросу people in a cott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10120745" cy="674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671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566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909" y="-277090"/>
            <a:ext cx="10515600" cy="1325563"/>
          </a:xfrm>
        </p:spPr>
        <p:txBody>
          <a:bodyPr/>
          <a:lstStyle/>
          <a:p>
            <a:r>
              <a:rPr lang="en-US" dirty="0" smtClean="0"/>
              <a:t>Describe the room in the picture.</a:t>
            </a:r>
            <a:endParaRPr lang="ru-RU" dirty="0"/>
          </a:p>
        </p:txBody>
      </p:sp>
      <p:pic>
        <p:nvPicPr>
          <p:cNvPr id="1026" name="Picture 2" descr="Картинки по запросу bed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864" y="1230356"/>
            <a:ext cx="9620043" cy="521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03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артинки по запросу living 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649" y="649481"/>
            <a:ext cx="9531790" cy="5161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69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артинки по запросу study 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424" y="153282"/>
            <a:ext cx="9404973" cy="6704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32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616" y="145278"/>
            <a:ext cx="9429750" cy="661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77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semi detached h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909" y="430597"/>
            <a:ext cx="8745267" cy="583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118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по запросу modern study 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340" y="138546"/>
            <a:ext cx="9054296" cy="649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047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136" y="54696"/>
            <a:ext cx="10217727" cy="6803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987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55" y="0"/>
            <a:ext cx="9130145" cy="684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8092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85</Words>
  <Application>Microsoft Office PowerPoint</Application>
  <PresentationFormat>Широкоэкранный</PresentationFormat>
  <Paragraphs>12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Look at the sentences and translate them:</vt:lpstr>
      <vt:lpstr>Describe the room in the picture.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Look at the sentences and translate them:</dc:title>
  <dc:creator>Александра Вавилова</dc:creator>
  <cp:lastModifiedBy>Александра Вавилова</cp:lastModifiedBy>
  <cp:revision>9</cp:revision>
  <dcterms:created xsi:type="dcterms:W3CDTF">2019-12-01T12:03:08Z</dcterms:created>
  <dcterms:modified xsi:type="dcterms:W3CDTF">2019-12-08T13:02:39Z</dcterms:modified>
</cp:coreProperties>
</file>