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30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57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79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4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32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06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81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84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3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8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E7D0A-9536-4FEA-BDF4-A738188F779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A028E-F97E-4E0D-B890-DFD905837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6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40000"/>
            <a:ext cx="10515600" cy="1325563"/>
          </a:xfrm>
        </p:spPr>
        <p:txBody>
          <a:bodyPr/>
          <a:lstStyle/>
          <a:p>
            <a:r>
              <a:rPr lang="en-US" dirty="0" smtClean="0"/>
              <a:t>Look at the sentences and translate them: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199" y="1281107"/>
            <a:ext cx="108827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1.</a:t>
            </a:r>
            <a:r>
              <a:rPr lang="ru-RU" sz="2400" dirty="0" smtClean="0"/>
              <a:t>Мы держим старые вещи в подвале.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2.В кухне столе есть чайник.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3.Мне нравится это большое старое кресло.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4.Снаружи дома около подъездной дорожки стоит почтовый ящик.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5.В гостиной находятся диван, телевизор и большой комод.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6.Где пылесос?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7.Эти лестницы ведут наверх.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8.Я обычно делаю уроки в своей спальне.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9.Вчера мы купили новую микроволновку.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10.Они построили большой гараж около дома.</a:t>
            </a:r>
            <a:endParaRPr lang="ru-RU" sz="2400" dirty="0"/>
          </a:p>
        </p:txBody>
      </p:sp>
      <p:pic>
        <p:nvPicPr>
          <p:cNvPr id="1026" name="Picture 2" descr="Картинки по запросу house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849" y="4668982"/>
            <a:ext cx="2351477" cy="203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70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9" y="-277090"/>
            <a:ext cx="10515600" cy="1325563"/>
          </a:xfrm>
        </p:spPr>
        <p:txBody>
          <a:bodyPr/>
          <a:lstStyle/>
          <a:p>
            <a:r>
              <a:rPr lang="en-US" dirty="0" smtClean="0"/>
              <a:t>Describe the room in the picture.</a:t>
            </a:r>
            <a:endParaRPr lang="ru-RU" dirty="0"/>
          </a:p>
        </p:txBody>
      </p:sp>
      <p:pic>
        <p:nvPicPr>
          <p:cNvPr id="2052" name="Picture 4" descr="Картинки по запросу spacious be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053" y="914400"/>
            <a:ext cx="8258476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03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liv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9145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69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438" y="102664"/>
            <a:ext cx="9483123" cy="675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32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0"/>
            <a:ext cx="10287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7716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84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Look at the sentences and translate them:</vt:lpstr>
      <vt:lpstr>Describe the room in the picture.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 at the sentences and translate them:</dc:title>
  <dc:creator>Александра Вавилова</dc:creator>
  <cp:lastModifiedBy>Александра Вавилова</cp:lastModifiedBy>
  <cp:revision>3</cp:revision>
  <dcterms:created xsi:type="dcterms:W3CDTF">2019-12-01T12:03:08Z</dcterms:created>
  <dcterms:modified xsi:type="dcterms:W3CDTF">2019-12-01T12:26:43Z</dcterms:modified>
</cp:coreProperties>
</file>