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36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40310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58072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7061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798258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30532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207506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26661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44240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42410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74072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00834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83551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87033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1423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74571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82006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4/1/2020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58729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6DFF08F-DC6B-4601-B491-B0F83F6DD2DA}" type="datetimeFigureOut">
              <a:rPr lang="en-US" smtClean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596475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559677"/>
          </a:xfrm>
        </p:spPr>
        <p:txBody>
          <a:bodyPr/>
          <a:lstStyle/>
          <a:p>
            <a:r>
              <a:rPr lang="ru-RU" b="1" dirty="0" smtClean="0"/>
              <a:t>Город </a:t>
            </a:r>
            <a:r>
              <a:rPr lang="ru-RU" b="1" dirty="0" err="1" smtClean="0"/>
              <a:t>курск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ru-RU" sz="2400" b="1" dirty="0" err="1" smtClean="0"/>
              <a:t>Буганов</a:t>
            </a:r>
            <a:r>
              <a:rPr lang="ru-RU" sz="2400" b="1" dirty="0" smtClean="0"/>
              <a:t> Дмитрий</a:t>
            </a:r>
          </a:p>
          <a:p>
            <a:pPr>
              <a:lnSpc>
                <a:spcPct val="110000"/>
              </a:lnSpc>
            </a:pPr>
            <a:r>
              <a:rPr lang="ru-RU" sz="2400" b="1" dirty="0" smtClean="0"/>
              <a:t>2-а класс</a:t>
            </a:r>
          </a:p>
          <a:p>
            <a:pPr>
              <a:lnSpc>
                <a:spcPct val="110000"/>
              </a:lnSpc>
            </a:pPr>
            <a:r>
              <a:rPr lang="ru-RU" sz="2400" b="1" dirty="0" smtClean="0"/>
              <a:t>МБОУ СОШ № 94</a:t>
            </a:r>
          </a:p>
          <a:p>
            <a:pPr>
              <a:lnSpc>
                <a:spcPct val="110000"/>
              </a:lnSpc>
            </a:pPr>
            <a:r>
              <a:rPr lang="ru-RU" sz="2400" b="1" dirty="0" smtClean="0"/>
              <a:t>и</a:t>
            </a:r>
            <a:r>
              <a:rPr lang="ru-RU" sz="2400" b="1" dirty="0" smtClean="0"/>
              <a:t>мени генерала </a:t>
            </a:r>
            <a:r>
              <a:rPr lang="ru-RU" sz="2400" b="1" dirty="0" err="1" smtClean="0"/>
              <a:t>Лизюкова</a:t>
            </a:r>
            <a:r>
              <a:rPr lang="ru-RU" sz="2400" b="1" dirty="0" smtClean="0"/>
              <a:t> А.И.</a:t>
            </a:r>
          </a:p>
          <a:p>
            <a:pPr>
              <a:lnSpc>
                <a:spcPct val="110000"/>
              </a:lnSpc>
            </a:pPr>
            <a:r>
              <a:rPr lang="ru-RU" sz="2400" b="1" dirty="0" smtClean="0"/>
              <a:t>г</a:t>
            </a:r>
            <a:r>
              <a:rPr lang="ru-RU" sz="2400" b="1" dirty="0" smtClean="0"/>
              <a:t>. Воронеж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2909412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2486" y="626136"/>
            <a:ext cx="1099698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	</a:t>
            </a:r>
            <a:r>
              <a:rPr lang="ru-RU" sz="2800" i="1" dirty="0" smtClean="0"/>
              <a:t>Курск </a:t>
            </a:r>
            <a:r>
              <a:rPr lang="ru-RU" sz="2800" i="1" dirty="0"/>
              <a:t>— город в России, административный центр Курской области. В древности — </a:t>
            </a:r>
            <a:r>
              <a:rPr lang="ru-RU" sz="2800" i="1" dirty="0" smtClean="0"/>
              <a:t>столица </a:t>
            </a:r>
            <a:r>
              <a:rPr lang="ru-RU" sz="2800" i="1" dirty="0"/>
              <a:t>Курского княжества. Находится на западе европейской части Российской Федерации, на расстоянии 450 километров к юго-западу от столицы нашей родины Москвы. Город </a:t>
            </a:r>
            <a:r>
              <a:rPr lang="ru-RU" sz="2800" i="1" dirty="0" smtClean="0"/>
              <a:t>расположен </a:t>
            </a:r>
            <a:r>
              <a:rPr lang="ru-RU" sz="2800" i="1" dirty="0"/>
              <a:t>в умеренной климатической зоне с умеренно-континентальным типом климата. Он является административным центром и крупнейшим городом Курской области. Территория, занимаемая населенным пунктом, составляет около 190 кв. км. Высота центра Курска над уровнем моря – 250 м. Крупнейшая река города – Сейм.</a:t>
            </a:r>
          </a:p>
        </p:txBody>
      </p:sp>
    </p:spTree>
    <p:extLst>
      <p:ext uri="{BB962C8B-B14F-4D97-AF65-F5344CB8AC3E}">
        <p14:creationId xmlns:p14="http://schemas.microsoft.com/office/powerpoint/2010/main" xmlns="" val="2673714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6165" y="343005"/>
            <a:ext cx="1113936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	</a:t>
            </a:r>
            <a:r>
              <a:rPr lang="ru-RU" sz="2400" b="1" i="1" dirty="0" smtClean="0">
                <a:solidFill>
                  <a:schemeClr val="bg1"/>
                </a:solidFill>
              </a:rPr>
              <a:t>Курск</a:t>
            </a:r>
            <a:r>
              <a:rPr lang="ru-RU" sz="2400" i="1" dirty="0" smtClean="0"/>
              <a:t> </a:t>
            </a:r>
            <a:r>
              <a:rPr lang="ru-RU" sz="2400" i="1" dirty="0"/>
              <a:t>является одним из самых древних населенных пунктов Российской Федерации. Основан он был в первой половине X века. Точной даты образования этого населенного пункта нет. Он назван по наименованию реки Кур.</a:t>
            </a:r>
          </a:p>
          <a:p>
            <a:r>
              <a:rPr lang="ru-RU" sz="2400" i="1" dirty="0" smtClean="0"/>
              <a:t>	Общая </a:t>
            </a:r>
            <a:r>
              <a:rPr lang="ru-RU" sz="2400" i="1" dirty="0"/>
              <a:t>численность населения Курска составляет около 443,2 тыс. человек, что является 41-м показателем среди всех населенных пунктов </a:t>
            </a:r>
            <a:r>
              <a:rPr lang="ru-RU" sz="2400" dirty="0"/>
              <a:t>по России.</a:t>
            </a:r>
          </a:p>
        </p:txBody>
      </p:sp>
      <p:pic>
        <p:nvPicPr>
          <p:cNvPr id="4098" name="Picture 2" descr="https://www.megaflag.ru/sites/default/files/images/shop/products/flag_kursk_new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2743" y="3939933"/>
            <a:ext cx="3910321" cy="260253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4100" name="Picture 4" descr="https://shashki.ru/wp-content/uploads/2019/05/Gerb_Kursk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8345" y="3611761"/>
            <a:ext cx="2600505" cy="301441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06261" y="3038272"/>
            <a:ext cx="73869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Флаг и герб города Курска 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9318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2779" r="22779"/>
          <a:stretch>
            <a:fillRect/>
          </a:stretch>
        </p:blipFill>
        <p:spPr>
          <a:xfrm>
            <a:off x="515156" y="672345"/>
            <a:ext cx="3842850" cy="5354968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2812" y="631065"/>
            <a:ext cx="6224230" cy="567958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 </a:t>
            </a:r>
            <a:r>
              <a:rPr lang="ru-RU" sz="2800" i="1" dirty="0" smtClean="0">
                <a:solidFill>
                  <a:schemeClr val="tx1"/>
                </a:solidFill>
              </a:rPr>
              <a:t>На долю </a:t>
            </a:r>
            <a:r>
              <a:rPr lang="ru-RU" sz="2800" i="1" dirty="0">
                <a:solidFill>
                  <a:schemeClr val="tx1"/>
                </a:solidFill>
              </a:rPr>
              <a:t>Курска выпало немало испытаний копьем и огнем. Татаро-монголы, литовцы, половцы и ногайцы совершали набеги и начинали захватнические войны. Курск относится к Городам воинской славы. В годы Великой Отечественной Войны в этих местах шли кровопролитные бои. Знаменитая Курская битва является одним из значимых сражений. Она длилась 49 дней. В 2000 году в честь победы в битве Курская дуга в городе была установлена триумфальная арка</a:t>
            </a:r>
            <a:r>
              <a:rPr lang="ru-RU" sz="1900" i="1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54859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2357" r="22357"/>
          <a:stretch>
            <a:fillRect/>
          </a:stretch>
        </p:blipFill>
        <p:spPr>
          <a:xfrm>
            <a:off x="674013" y="721218"/>
            <a:ext cx="3863231" cy="5383368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3421" y="742204"/>
            <a:ext cx="6021388" cy="4538134"/>
          </a:xfrm>
        </p:spPr>
        <p:txBody>
          <a:bodyPr>
            <a:noAutofit/>
          </a:bodyPr>
          <a:lstStyle/>
          <a:p>
            <a:r>
              <a:rPr lang="ru-RU" sz="2800" i="1" dirty="0">
                <a:solidFill>
                  <a:schemeClr val="tx1"/>
                </a:solidFill>
              </a:rPr>
              <a:t>Визитной карточкой Курска  считается  Знаменский собор в честь образа Божией </a:t>
            </a:r>
            <a:r>
              <a:rPr lang="ru-RU" sz="2800" i="1" dirty="0" smtClean="0">
                <a:solidFill>
                  <a:schemeClr val="tx1"/>
                </a:solidFill>
              </a:rPr>
              <a:t>Матери</a:t>
            </a:r>
            <a:r>
              <a:rPr lang="ru-RU" sz="2800" i="1" dirty="0">
                <a:solidFill>
                  <a:schemeClr val="tx1"/>
                </a:solidFill>
              </a:rPr>
              <a:t>, который  был освящен  в 1826 г. Храм впечатляет своей торжественностью, восхитительной росписью,  лепниной и витражами. </a:t>
            </a:r>
          </a:p>
        </p:txBody>
      </p:sp>
    </p:spTree>
    <p:extLst>
      <p:ext uri="{BB962C8B-B14F-4D97-AF65-F5344CB8AC3E}">
        <p14:creationId xmlns:p14="http://schemas.microsoft.com/office/powerpoint/2010/main" xmlns="" val="4083290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1" y="643944"/>
            <a:ext cx="105735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С каждым годом архитектура города, особенно в центральной его части, </a:t>
            </a:r>
            <a:r>
              <a:rPr lang="ru-RU" sz="2400" i="1" dirty="0" smtClean="0"/>
              <a:t>преображается</a:t>
            </a:r>
            <a:r>
              <a:rPr lang="ru-RU" sz="2400" i="1" dirty="0"/>
              <a:t>. </a:t>
            </a:r>
            <a:r>
              <a:rPr lang="ru-RU" sz="2400" i="1" dirty="0" smtClean="0"/>
              <a:t>Улицы </a:t>
            </a:r>
            <a:r>
              <a:rPr lang="ru-RU" sz="2400" i="1" dirty="0"/>
              <a:t>Курска выглядят чисто и </a:t>
            </a:r>
            <a:r>
              <a:rPr lang="ru-RU" sz="2400" i="1" dirty="0" smtClean="0"/>
              <a:t>благоустроено </a:t>
            </a:r>
            <a:r>
              <a:rPr lang="ru-RU" sz="2400" i="1" dirty="0"/>
              <a:t>– приятно погулять по этому красивому городу.</a:t>
            </a:r>
          </a:p>
        </p:txBody>
      </p:sp>
      <p:pic>
        <p:nvPicPr>
          <p:cNvPr id="1026" name="Picture 2" descr="https://en.guidesearcher.com/uploaded/offers/7/4/74d00bbdcc59fbc7fd30510ebd0d7b21-19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7589" y="2421228"/>
            <a:ext cx="7252788" cy="40268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26087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4000">
        <p14:reveal/>
      </p:transition>
    </mc:Choice>
    <mc:Fallback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71</TotalTime>
  <Words>157</Words>
  <Application>Microsoft Office PowerPoint</Application>
  <PresentationFormat>Произвольный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Сектор</vt:lpstr>
      <vt:lpstr>Город курск</vt:lpstr>
      <vt:lpstr>Слайд 2</vt:lpstr>
      <vt:lpstr>Слайд 3</vt:lpstr>
      <vt:lpstr>Слайд 4</vt:lpstr>
      <vt:lpstr>Слайд 5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курск</dc:title>
  <dc:creator>Сергей</dc:creator>
  <cp:lastModifiedBy>ВИП</cp:lastModifiedBy>
  <cp:revision>19</cp:revision>
  <dcterms:created xsi:type="dcterms:W3CDTF">2020-03-31T17:56:20Z</dcterms:created>
  <dcterms:modified xsi:type="dcterms:W3CDTF">2020-04-01T19:56:20Z</dcterms:modified>
</cp:coreProperties>
</file>