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FB3EB-DA62-4490-A182-A06A7DE403DE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6699E-5AEE-45AD-9EEB-FC9AB70070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FB3EB-DA62-4490-A182-A06A7DE403DE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6699E-5AEE-45AD-9EEB-FC9AB70070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FB3EB-DA62-4490-A182-A06A7DE403DE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6699E-5AEE-45AD-9EEB-FC9AB700705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FB3EB-DA62-4490-A182-A06A7DE403DE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6699E-5AEE-45AD-9EEB-FC9AB70070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FB3EB-DA62-4490-A182-A06A7DE403DE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6699E-5AEE-45AD-9EEB-FC9AB70070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FB3EB-DA62-4490-A182-A06A7DE403DE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6699E-5AEE-45AD-9EEB-FC9AB70070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FB3EB-DA62-4490-A182-A06A7DE403DE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6699E-5AEE-45AD-9EEB-FC9AB70070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FB3EB-DA62-4490-A182-A06A7DE403DE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6699E-5AEE-45AD-9EEB-FC9AB70070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FB3EB-DA62-4490-A182-A06A7DE403DE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6699E-5AEE-45AD-9EEB-FC9AB70070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FB3EB-DA62-4490-A182-A06A7DE403DE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6699E-5AEE-45AD-9EEB-FC9AB70070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FB3EB-DA62-4490-A182-A06A7DE403DE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6699E-5AEE-45AD-9EEB-FC9AB70070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312FB3EB-DA62-4490-A182-A06A7DE403DE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A606699E-5AEE-45AD-9EEB-FC9AB70070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1%D0%BE%D1%81%D0%BD%D0%B0_(%D1%80%D0%B5%D0%BA%D0%B0)" TargetMode="External"/><Relationship Id="rId7" Type="http://schemas.openxmlformats.org/officeDocument/2006/relationships/image" Target="../media/image5.png"/><Relationship Id="rId2" Type="http://schemas.openxmlformats.org/officeDocument/2006/relationships/hyperlink" Target="https://ru.wikipedia.org/wiki/%D0%9B%D0%B8%D0%B2%D0%B5%D0%BD%D0%BA%D0%B0_(%D1%80%D0%B5%D0%BA%D0%B0)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hyperlink" Target="https://ru.wikipedia.org/wiki/%D0%9E%D1%80%D0%BB%D0%BE%D0%B2%D1%81%D0%BA%D0%B0%D1%8F_%D0%BE%D0%B1%D0%BB%D0%B0%D1%81%D1%82%D1%8C" TargetMode="External"/><Relationship Id="rId4" Type="http://schemas.openxmlformats.org/officeDocument/2006/relationships/hyperlink" Target="https://ru.wikipedia.org/wiki/%D0%94%D0%BE%D0%BD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628800"/>
            <a:ext cx="7920880" cy="936104"/>
          </a:xfrm>
        </p:spPr>
        <p:txBody>
          <a:bodyPr/>
          <a:lstStyle/>
          <a:p>
            <a:r>
              <a:rPr lang="ru-RU" dirty="0" smtClean="0"/>
              <a:t>Город Ливны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708921"/>
            <a:ext cx="1792916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907976" y="764704"/>
            <a:ext cx="7408440" cy="7920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dirty="0" smtClean="0"/>
              <a:t>Проект «Города РФ»</a:t>
            </a:r>
            <a:endParaRPr lang="ru-RU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004048" y="4509121"/>
            <a:ext cx="3824808" cy="10081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000" dirty="0" smtClean="0"/>
              <a:t>Ученик 2 «а» Курьянов Артем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2086260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7" y="3068961"/>
            <a:ext cx="4176463" cy="116466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Первое упоминание  города в летописях относится к 1177 г. 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424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Общая информация</a:t>
            </a:r>
            <a:endParaRPr lang="ru-RU" dirty="0"/>
          </a:p>
        </p:txBody>
      </p:sp>
      <p:sp>
        <p:nvSpPr>
          <p:cNvPr id="5" name="Объект 1"/>
          <p:cNvSpPr txBox="1">
            <a:spLocks/>
          </p:cNvSpPr>
          <p:nvPr/>
        </p:nvSpPr>
        <p:spPr>
          <a:xfrm>
            <a:off x="907976" y="1844825"/>
            <a:ext cx="3375992" cy="19442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Город Ливны  был  основан 1586 г.   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873991"/>
            <a:ext cx="3345596" cy="4464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Объект 1"/>
          <p:cNvSpPr txBox="1">
            <a:spLocks/>
          </p:cNvSpPr>
          <p:nvPr/>
        </p:nvSpPr>
        <p:spPr>
          <a:xfrm>
            <a:off x="907977" y="4365104"/>
            <a:ext cx="4024063" cy="18001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Численность   населения  города  Ливны 47 221 .  </a:t>
            </a:r>
          </a:p>
        </p:txBody>
      </p:sp>
      <p:sp>
        <p:nvSpPr>
          <p:cNvPr id="8" name="Объект 1"/>
          <p:cNvSpPr txBox="1">
            <a:spLocks/>
          </p:cNvSpPr>
          <p:nvPr/>
        </p:nvSpPr>
        <p:spPr>
          <a:xfrm>
            <a:off x="1060377" y="5417603"/>
            <a:ext cx="3655639" cy="900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Площадь 32,1 км².  </a:t>
            </a:r>
          </a:p>
        </p:txBody>
      </p:sp>
    </p:spTree>
    <p:extLst>
      <p:ext uri="{BB962C8B-B14F-4D97-AF65-F5344CB8AC3E}">
        <p14:creationId xmlns:p14="http://schemas.microsoft.com/office/powerpoint/2010/main" xmlns="" val="25908328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6" y="4468480"/>
            <a:ext cx="7920880" cy="2049091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/>
              <a:t>Город Ливны расположен в месте </a:t>
            </a:r>
            <a:r>
              <a:rPr lang="ru-RU" dirty="0" smtClean="0"/>
              <a:t>слияния рек</a:t>
            </a:r>
            <a:r>
              <a:rPr lang="ru-RU" dirty="0"/>
              <a:t> </a:t>
            </a:r>
            <a:r>
              <a:rPr lang="ru-RU" dirty="0">
                <a:hlinkClick r:id="rId2" tooltip="Ливенка (река)"/>
              </a:rPr>
              <a:t>Ливенки</a:t>
            </a:r>
            <a:r>
              <a:rPr lang="ru-RU" dirty="0"/>
              <a:t> и </a:t>
            </a:r>
            <a:r>
              <a:rPr lang="ru-RU" dirty="0">
                <a:hlinkClick r:id="rId3" tooltip="Сосна (река)"/>
              </a:rPr>
              <a:t>Сосны</a:t>
            </a:r>
            <a:r>
              <a:rPr lang="ru-RU" dirty="0"/>
              <a:t> (приток </a:t>
            </a:r>
            <a:r>
              <a:rPr lang="ru-RU" dirty="0">
                <a:hlinkClick r:id="rId4" tooltip="Дон"/>
              </a:rPr>
              <a:t>Дона</a:t>
            </a:r>
            <a:r>
              <a:rPr lang="ru-RU" dirty="0"/>
              <a:t>), на </a:t>
            </a:r>
            <a:r>
              <a:rPr lang="ru-RU" dirty="0" smtClean="0"/>
              <a:t>юго востоке</a:t>
            </a:r>
            <a:r>
              <a:rPr lang="ru-RU" dirty="0"/>
              <a:t> </a:t>
            </a:r>
            <a:r>
              <a:rPr lang="ru-RU" dirty="0">
                <a:hlinkClick r:id="rId5" tooltip="Орловская область"/>
              </a:rPr>
              <a:t>Орловской </a:t>
            </a:r>
            <a:r>
              <a:rPr lang="ru-RU" dirty="0" smtClean="0">
                <a:hlinkClick r:id="rId5" tooltip="Орловская область"/>
              </a:rPr>
              <a:t>области</a:t>
            </a:r>
            <a:r>
              <a:rPr lang="ru-RU" dirty="0"/>
              <a:t>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003232" cy="78641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Географическое местоположение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494626"/>
            <a:ext cx="4424792" cy="2942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94626"/>
            <a:ext cx="1968218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300286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6" y="4077072"/>
            <a:ext cx="7776864" cy="215455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Город  Ливны известен  тем  что в  окрестностях </a:t>
            </a:r>
            <a:r>
              <a:rPr lang="ru-RU" dirty="0"/>
              <a:t>города </a:t>
            </a:r>
            <a:r>
              <a:rPr lang="ru-RU" dirty="0" smtClean="0"/>
              <a:t>находится  мукомольная </a:t>
            </a:r>
            <a:r>
              <a:rPr lang="ru-RU" dirty="0"/>
              <a:t>мельница купцов Адамовых. Сейчас это одна из достопримечательностей города Ливны и региональный памятник промышленной архитектуры конца XIX века.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Исторические достопримечательности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791586"/>
            <a:ext cx="2933501" cy="2093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791586"/>
            <a:ext cx="3414183" cy="2093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870996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3933055"/>
            <a:ext cx="7408333" cy="2193107"/>
          </a:xfrm>
        </p:spPr>
        <p:txBody>
          <a:bodyPr/>
          <a:lstStyle/>
          <a:p>
            <a:r>
              <a:rPr lang="ru-RU" dirty="0"/>
              <a:t>Ливны – двукратный победитель Всероссийского конкурса «Самый благоустроенный город России». В 2007 году город занял 3 место в конкурсе. В 2008 году - почетное 2 место. Призовой фонд направлен на дальнейшее благоустройство города. 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Город сегодня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1362" y="1962954"/>
            <a:ext cx="2183120" cy="1499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67472" y="1916832"/>
            <a:ext cx="2528664" cy="1540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6177" y="1916831"/>
            <a:ext cx="2160240" cy="1545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998135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Современные Ливны – второй по величине город в Орловской области – являются одним из ведущих индустриальных центров </a:t>
            </a:r>
            <a:r>
              <a:rPr lang="ru-RU" dirty="0" err="1"/>
              <a:t>орловщины</a:t>
            </a:r>
            <a:r>
              <a:rPr lang="ru-RU" dirty="0"/>
              <a:t>. На территории города зарегистрировано более ста предприятий и юридических лиц, занимающихся производственной деятельностью. Среди них флагманы отечественной промышленности ОАО «ГМС </a:t>
            </a:r>
            <a:r>
              <a:rPr lang="ru-RU" dirty="0" err="1"/>
              <a:t>Ливгидромаш</a:t>
            </a:r>
            <a:r>
              <a:rPr lang="ru-RU" dirty="0"/>
              <a:t>», ОАО «</a:t>
            </a:r>
            <a:r>
              <a:rPr lang="ru-RU" dirty="0" err="1"/>
              <a:t>Промприбор</a:t>
            </a:r>
            <a:r>
              <a:rPr lang="ru-RU" dirty="0"/>
              <a:t>», ОАО «</a:t>
            </a:r>
            <a:r>
              <a:rPr lang="ru-RU" dirty="0" err="1"/>
              <a:t>Автоагрегат</a:t>
            </a:r>
            <a:r>
              <a:rPr lang="ru-RU" dirty="0"/>
              <a:t>». 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76672"/>
            <a:ext cx="4791075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0987901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120</TotalTime>
  <Words>177</Words>
  <Application>Microsoft Office PowerPoint</Application>
  <PresentationFormat>Экран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Волна</vt:lpstr>
      <vt:lpstr>Город Ливны</vt:lpstr>
      <vt:lpstr>Общая информация</vt:lpstr>
      <vt:lpstr>Географическое местоположение</vt:lpstr>
      <vt:lpstr>Исторические достопримечательности</vt:lpstr>
      <vt:lpstr>Город сегодня</vt:lpstr>
      <vt:lpstr>Слайд 6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 Ливны</dc:title>
  <dc:creator>Alex</dc:creator>
  <cp:lastModifiedBy>ВИП</cp:lastModifiedBy>
  <cp:revision>16</cp:revision>
  <dcterms:created xsi:type="dcterms:W3CDTF">2020-04-01T12:34:00Z</dcterms:created>
  <dcterms:modified xsi:type="dcterms:W3CDTF">2020-04-01T20:04:12Z</dcterms:modified>
</cp:coreProperties>
</file>