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02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Crhbys\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Crhbys\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6850"/>
            <a:ext cx="9144000" cy="7054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Crhbys\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Crhbys\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352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Crhbys\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25" y="714356"/>
            <a:ext cx="9114175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Crhbys\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158548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2020-04-01T09:42:15Z</dcterms:created>
  <dcterms:modified xsi:type="dcterms:W3CDTF">2020-04-01T09:46:18Z</dcterms:modified>
</cp:coreProperties>
</file>