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56" r:id="rId4"/>
    <p:sldId id="257" r:id="rId5"/>
    <p:sldId id="271" r:id="rId6"/>
    <p:sldId id="272" r:id="rId7"/>
    <p:sldId id="258" r:id="rId8"/>
    <p:sldId id="273" r:id="rId9"/>
    <p:sldId id="260" r:id="rId10"/>
    <p:sldId id="274" r:id="rId11"/>
    <p:sldId id="261" r:id="rId12"/>
    <p:sldId id="275" r:id="rId13"/>
    <p:sldId id="267" r:id="rId14"/>
    <p:sldId id="276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31C0D9-B12E-4FD2-A4C6-C045AE05C13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F1F25-6A05-40F4-A98C-6A4D0CC54B15}">
      <dgm:prSet phldrT="[Текст]" custT="1"/>
      <dgm:spPr/>
      <dgm:t>
        <a:bodyPr/>
        <a:lstStyle/>
        <a:p>
          <a:r>
            <a:rPr lang="ru-RU" sz="2800" b="1" dirty="0" smtClean="0"/>
            <a:t>Состав лимфы</a:t>
          </a:r>
          <a:endParaRPr lang="ru-RU" sz="2800" b="1" dirty="0"/>
        </a:p>
      </dgm:t>
    </dgm:pt>
    <dgm:pt modelId="{72A33A6F-A32B-4E3A-9A60-24373BF2E2A5}" type="parTrans" cxnId="{FFF301B2-EB8A-4CC2-902F-033EC8DDE3B2}">
      <dgm:prSet/>
      <dgm:spPr/>
      <dgm:t>
        <a:bodyPr/>
        <a:lstStyle/>
        <a:p>
          <a:endParaRPr lang="ru-RU"/>
        </a:p>
      </dgm:t>
    </dgm:pt>
    <dgm:pt modelId="{AD0A0DA2-A3CD-4960-AF59-34C3BC0F27D7}" type="sibTrans" cxnId="{FFF301B2-EB8A-4CC2-902F-033EC8DDE3B2}">
      <dgm:prSet/>
      <dgm:spPr/>
      <dgm:t>
        <a:bodyPr/>
        <a:lstStyle/>
        <a:p>
          <a:endParaRPr lang="ru-RU"/>
        </a:p>
      </dgm:t>
    </dgm:pt>
    <dgm:pt modelId="{092AEFF8-A44F-4AB5-86D8-C0540BEA7FB9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C00000"/>
              </a:solidFill>
            </a:rPr>
            <a:t>Плазма</a:t>
          </a:r>
          <a:endParaRPr lang="ru-RU" sz="2800" dirty="0">
            <a:solidFill>
              <a:srgbClr val="C00000"/>
            </a:solidFill>
          </a:endParaRPr>
        </a:p>
      </dgm:t>
    </dgm:pt>
    <dgm:pt modelId="{83DF4D16-6D66-4045-964C-4793CA1EE394}" type="parTrans" cxnId="{9ACEC019-1815-4002-BD18-BBF8088D44CC}">
      <dgm:prSet/>
      <dgm:spPr/>
      <dgm:t>
        <a:bodyPr/>
        <a:lstStyle/>
        <a:p>
          <a:endParaRPr lang="ru-RU"/>
        </a:p>
      </dgm:t>
    </dgm:pt>
    <dgm:pt modelId="{A109E27F-3A1B-43D9-9D5D-D92B8048AB75}" type="sibTrans" cxnId="{9ACEC019-1815-4002-BD18-BBF8088D44CC}">
      <dgm:prSet/>
      <dgm:spPr/>
      <dgm:t>
        <a:bodyPr/>
        <a:lstStyle/>
        <a:p>
          <a:endParaRPr lang="ru-RU"/>
        </a:p>
      </dgm:t>
    </dgm:pt>
    <dgm:pt modelId="{84A4DF99-7AFB-42DC-8383-263FF01383D9}">
      <dgm:prSet phldrT="[Текст]" custT="1"/>
      <dgm:spPr/>
      <dgm:t>
        <a:bodyPr/>
        <a:lstStyle/>
        <a:p>
          <a:r>
            <a:rPr lang="ru-RU" sz="2000" b="1" dirty="0" smtClean="0"/>
            <a:t>Органические вещества</a:t>
          </a:r>
          <a:endParaRPr lang="ru-RU" sz="2000" b="1" dirty="0"/>
        </a:p>
      </dgm:t>
    </dgm:pt>
    <dgm:pt modelId="{191E3A7F-1B16-4F90-B110-E0896941AB22}" type="parTrans" cxnId="{CF937089-9B90-4513-B52F-6C14C891886D}">
      <dgm:prSet/>
      <dgm:spPr/>
      <dgm:t>
        <a:bodyPr/>
        <a:lstStyle/>
        <a:p>
          <a:endParaRPr lang="ru-RU"/>
        </a:p>
      </dgm:t>
    </dgm:pt>
    <dgm:pt modelId="{7CA11DA4-0DE9-40F6-9590-ECD6AE4FD420}" type="sibTrans" cxnId="{CF937089-9B90-4513-B52F-6C14C891886D}">
      <dgm:prSet/>
      <dgm:spPr/>
      <dgm:t>
        <a:bodyPr/>
        <a:lstStyle/>
        <a:p>
          <a:endParaRPr lang="ru-RU"/>
        </a:p>
      </dgm:t>
    </dgm:pt>
    <dgm:pt modelId="{B0E19659-D5FA-4950-ABFD-42F5A1491FE9}">
      <dgm:prSet phldrT="[Текст]"/>
      <dgm:spPr/>
      <dgm:t>
        <a:bodyPr/>
        <a:lstStyle/>
        <a:p>
          <a:r>
            <a:rPr lang="ru-RU" b="1" dirty="0" smtClean="0"/>
            <a:t>Неорганические вещества</a:t>
          </a:r>
          <a:endParaRPr lang="ru-RU" b="1" dirty="0"/>
        </a:p>
      </dgm:t>
    </dgm:pt>
    <dgm:pt modelId="{2C55D546-B92D-43FE-8A1A-4CF83BC83CBA}" type="parTrans" cxnId="{DA811AD5-6274-4BF7-944F-60D4667449A5}">
      <dgm:prSet/>
      <dgm:spPr/>
      <dgm:t>
        <a:bodyPr/>
        <a:lstStyle/>
        <a:p>
          <a:endParaRPr lang="ru-RU"/>
        </a:p>
      </dgm:t>
    </dgm:pt>
    <dgm:pt modelId="{477C474F-A993-4D3C-B1BB-80ACD83D56F8}" type="sibTrans" cxnId="{DA811AD5-6274-4BF7-944F-60D4667449A5}">
      <dgm:prSet/>
      <dgm:spPr/>
      <dgm:t>
        <a:bodyPr/>
        <a:lstStyle/>
        <a:p>
          <a:endParaRPr lang="ru-RU"/>
        </a:p>
      </dgm:t>
    </dgm:pt>
    <dgm:pt modelId="{F6AF3CB9-229D-46C7-B383-30689A728FD8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C00000"/>
              </a:solidFill>
            </a:rPr>
            <a:t>Клетки</a:t>
          </a:r>
          <a:endParaRPr lang="ru-RU" sz="2800" dirty="0">
            <a:solidFill>
              <a:srgbClr val="C00000"/>
            </a:solidFill>
          </a:endParaRPr>
        </a:p>
      </dgm:t>
    </dgm:pt>
    <dgm:pt modelId="{76A43F64-251D-4CB6-9BF6-85CC0267A89F}" type="parTrans" cxnId="{21F49D8D-406F-4C1F-851B-735161681838}">
      <dgm:prSet/>
      <dgm:spPr/>
      <dgm:t>
        <a:bodyPr/>
        <a:lstStyle/>
        <a:p>
          <a:endParaRPr lang="ru-RU"/>
        </a:p>
      </dgm:t>
    </dgm:pt>
    <dgm:pt modelId="{A2E0B311-EDA7-42E7-8080-49E43A78F712}" type="sibTrans" cxnId="{21F49D8D-406F-4C1F-851B-735161681838}">
      <dgm:prSet/>
      <dgm:spPr/>
      <dgm:t>
        <a:bodyPr/>
        <a:lstStyle/>
        <a:p>
          <a:endParaRPr lang="ru-RU"/>
        </a:p>
      </dgm:t>
    </dgm:pt>
    <dgm:pt modelId="{DBFFC4E1-96CA-4844-87D4-DFF6E683D462}">
      <dgm:prSet phldrT="[Текст]"/>
      <dgm:spPr/>
      <dgm:t>
        <a:bodyPr/>
        <a:lstStyle/>
        <a:p>
          <a:r>
            <a:rPr lang="ru-RU" b="1" dirty="0" smtClean="0"/>
            <a:t>Лимфоциты, фагоциты</a:t>
          </a:r>
          <a:endParaRPr lang="ru-RU" b="1" dirty="0"/>
        </a:p>
      </dgm:t>
    </dgm:pt>
    <dgm:pt modelId="{41B4B700-A261-4413-BE99-F6BD7AF8FEF2}" type="parTrans" cxnId="{A827651E-9E3F-4B5A-BF55-A6A3462DC243}">
      <dgm:prSet/>
      <dgm:spPr/>
      <dgm:t>
        <a:bodyPr/>
        <a:lstStyle/>
        <a:p>
          <a:endParaRPr lang="ru-RU"/>
        </a:p>
      </dgm:t>
    </dgm:pt>
    <dgm:pt modelId="{3EBE1978-26DA-429A-A993-ECEF1F7FEFF5}" type="sibTrans" cxnId="{A827651E-9E3F-4B5A-BF55-A6A3462DC243}">
      <dgm:prSet/>
      <dgm:spPr/>
      <dgm:t>
        <a:bodyPr/>
        <a:lstStyle/>
        <a:p>
          <a:endParaRPr lang="ru-RU"/>
        </a:p>
      </dgm:t>
    </dgm:pt>
    <dgm:pt modelId="{171C1E21-E0F4-4435-8D4F-C80FB12992EA}" type="pres">
      <dgm:prSet presAssocID="{4E31C0D9-B12E-4FD2-A4C6-C045AE05C13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16BCAA-A1B8-42B0-A7EC-8B8640DA8689}" type="pres">
      <dgm:prSet presAssocID="{BE8F1F25-6A05-40F4-A98C-6A4D0CC54B15}" presName="hierRoot1" presStyleCnt="0"/>
      <dgm:spPr/>
    </dgm:pt>
    <dgm:pt modelId="{5D4CAEA4-63E3-40F7-AB72-FEC69A4C1627}" type="pres">
      <dgm:prSet presAssocID="{BE8F1F25-6A05-40F4-A98C-6A4D0CC54B15}" presName="composite" presStyleCnt="0"/>
      <dgm:spPr/>
    </dgm:pt>
    <dgm:pt modelId="{8357ADBB-8790-4124-8082-C66F1B071A35}" type="pres">
      <dgm:prSet presAssocID="{BE8F1F25-6A05-40F4-A98C-6A4D0CC54B15}" presName="background" presStyleLbl="node0" presStyleIdx="0" presStyleCnt="1"/>
      <dgm:spPr/>
    </dgm:pt>
    <dgm:pt modelId="{3DC2D0C3-3686-4444-8F1D-4506EE46CCC6}" type="pres">
      <dgm:prSet presAssocID="{BE8F1F25-6A05-40F4-A98C-6A4D0CC54B15}" presName="text" presStyleLbl="fgAcc0" presStyleIdx="0" presStyleCnt="1" custScaleX="157169" custLinFactNeighborX="1882" custLinFactNeighborY="-10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08BD6F-29C7-4C82-A847-5025A756E371}" type="pres">
      <dgm:prSet presAssocID="{BE8F1F25-6A05-40F4-A98C-6A4D0CC54B15}" presName="hierChild2" presStyleCnt="0"/>
      <dgm:spPr/>
    </dgm:pt>
    <dgm:pt modelId="{61A4E6C3-D46C-4B12-98A5-5A1D893A607E}" type="pres">
      <dgm:prSet presAssocID="{83DF4D16-6D66-4045-964C-4793CA1EE3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6AC89F8-5460-4B5B-B8D9-F0E52F4B19A3}" type="pres">
      <dgm:prSet presAssocID="{092AEFF8-A44F-4AB5-86D8-C0540BEA7FB9}" presName="hierRoot2" presStyleCnt="0"/>
      <dgm:spPr/>
    </dgm:pt>
    <dgm:pt modelId="{8E58C1E4-B14D-4789-BE3F-ABB44699CFD2}" type="pres">
      <dgm:prSet presAssocID="{092AEFF8-A44F-4AB5-86D8-C0540BEA7FB9}" presName="composite2" presStyleCnt="0"/>
      <dgm:spPr/>
    </dgm:pt>
    <dgm:pt modelId="{A5480951-D8B2-49B5-87BC-ADB42D72F697}" type="pres">
      <dgm:prSet presAssocID="{092AEFF8-A44F-4AB5-86D8-C0540BEA7FB9}" presName="background2" presStyleLbl="node2" presStyleIdx="0" presStyleCnt="2"/>
      <dgm:spPr/>
    </dgm:pt>
    <dgm:pt modelId="{EDF22C21-6D7B-447A-98D2-3E594B65CE01}" type="pres">
      <dgm:prSet presAssocID="{092AEFF8-A44F-4AB5-86D8-C0540BEA7FB9}" presName="text2" presStyleLbl="fgAcc2" presStyleIdx="0" presStyleCnt="2" custScaleX="186388" custLinFactNeighborX="-14814" custLinFactNeighborY="-10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484DFF-C9A5-41AB-8CD5-64F247688FD3}" type="pres">
      <dgm:prSet presAssocID="{092AEFF8-A44F-4AB5-86D8-C0540BEA7FB9}" presName="hierChild3" presStyleCnt="0"/>
      <dgm:spPr/>
    </dgm:pt>
    <dgm:pt modelId="{0F0937F5-D77D-4468-81A9-646F512CF4A8}" type="pres">
      <dgm:prSet presAssocID="{191E3A7F-1B16-4F90-B110-E0896941AB22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736DC3A-D50C-41CD-B595-EBBF680B2567}" type="pres">
      <dgm:prSet presAssocID="{84A4DF99-7AFB-42DC-8383-263FF01383D9}" presName="hierRoot3" presStyleCnt="0"/>
      <dgm:spPr/>
    </dgm:pt>
    <dgm:pt modelId="{93AD786E-D0E0-4E38-97E1-FEF18998AA79}" type="pres">
      <dgm:prSet presAssocID="{84A4DF99-7AFB-42DC-8383-263FF01383D9}" presName="composite3" presStyleCnt="0"/>
      <dgm:spPr/>
    </dgm:pt>
    <dgm:pt modelId="{11C6C4E2-0776-4E14-A1CD-7016F59DB3D0}" type="pres">
      <dgm:prSet presAssocID="{84A4DF99-7AFB-42DC-8383-263FF01383D9}" presName="background3" presStyleLbl="node3" presStyleIdx="0" presStyleCnt="3"/>
      <dgm:spPr/>
    </dgm:pt>
    <dgm:pt modelId="{BEE9D412-CA7D-42A7-8FA2-C01AE54D4A0B}" type="pres">
      <dgm:prSet presAssocID="{84A4DF99-7AFB-42DC-8383-263FF01383D9}" presName="text3" presStyleLbl="fgAcc3" presStyleIdx="0" presStyleCnt="3" custScaleX="141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3CEEF4-D94A-4D4F-990F-583E92A602A1}" type="pres">
      <dgm:prSet presAssocID="{84A4DF99-7AFB-42DC-8383-263FF01383D9}" presName="hierChild4" presStyleCnt="0"/>
      <dgm:spPr/>
    </dgm:pt>
    <dgm:pt modelId="{79D55944-2CF9-4493-8677-F13D9DF2866C}" type="pres">
      <dgm:prSet presAssocID="{2C55D546-B92D-43FE-8A1A-4CF83BC83CBA}" presName="Name17" presStyleLbl="parChTrans1D3" presStyleIdx="1" presStyleCnt="3"/>
      <dgm:spPr/>
      <dgm:t>
        <a:bodyPr/>
        <a:lstStyle/>
        <a:p>
          <a:endParaRPr lang="ru-RU"/>
        </a:p>
      </dgm:t>
    </dgm:pt>
    <dgm:pt modelId="{2215C503-4BCC-4EC4-A361-43650A950E6F}" type="pres">
      <dgm:prSet presAssocID="{B0E19659-D5FA-4950-ABFD-42F5A1491FE9}" presName="hierRoot3" presStyleCnt="0"/>
      <dgm:spPr/>
    </dgm:pt>
    <dgm:pt modelId="{C266716D-A3E6-4384-BD76-8466A8B2DD04}" type="pres">
      <dgm:prSet presAssocID="{B0E19659-D5FA-4950-ABFD-42F5A1491FE9}" presName="composite3" presStyleCnt="0"/>
      <dgm:spPr/>
    </dgm:pt>
    <dgm:pt modelId="{8CF77279-A775-4253-B800-B525CFE8DCA9}" type="pres">
      <dgm:prSet presAssocID="{B0E19659-D5FA-4950-ABFD-42F5A1491FE9}" presName="background3" presStyleLbl="node3" presStyleIdx="1" presStyleCnt="3"/>
      <dgm:spPr/>
    </dgm:pt>
    <dgm:pt modelId="{1226F9B5-DB87-4EB8-99E1-76B4C0DC9631}" type="pres">
      <dgm:prSet presAssocID="{B0E19659-D5FA-4950-ABFD-42F5A1491FE9}" presName="text3" presStyleLbl="fgAcc3" presStyleIdx="1" presStyleCnt="3" custScaleX="130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76885F-A78B-42BD-AE47-72D8F0830431}" type="pres">
      <dgm:prSet presAssocID="{B0E19659-D5FA-4950-ABFD-42F5A1491FE9}" presName="hierChild4" presStyleCnt="0"/>
      <dgm:spPr/>
    </dgm:pt>
    <dgm:pt modelId="{5C75914C-83AF-44A5-AE5A-E56E2EAD985C}" type="pres">
      <dgm:prSet presAssocID="{76A43F64-251D-4CB6-9BF6-85CC0267A89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9F5945E-BA8C-4FFC-92CB-B0D763135E4D}" type="pres">
      <dgm:prSet presAssocID="{F6AF3CB9-229D-46C7-B383-30689A728FD8}" presName="hierRoot2" presStyleCnt="0"/>
      <dgm:spPr/>
    </dgm:pt>
    <dgm:pt modelId="{71CF0265-C1E1-443E-A25E-F3F0A1EB2080}" type="pres">
      <dgm:prSet presAssocID="{F6AF3CB9-229D-46C7-B383-30689A728FD8}" presName="composite2" presStyleCnt="0"/>
      <dgm:spPr/>
    </dgm:pt>
    <dgm:pt modelId="{5FBAA159-877A-4DDC-A525-91A0724662CA}" type="pres">
      <dgm:prSet presAssocID="{F6AF3CB9-229D-46C7-B383-30689A728FD8}" presName="background2" presStyleLbl="node2" presStyleIdx="1" presStyleCnt="2"/>
      <dgm:spPr/>
    </dgm:pt>
    <dgm:pt modelId="{2B26F8AB-92F3-41EB-B7FA-89A4BF71EA4A}" type="pres">
      <dgm:prSet presAssocID="{F6AF3CB9-229D-46C7-B383-30689A728FD8}" presName="text2" presStyleLbl="fgAcc2" presStyleIdx="1" presStyleCnt="2" custScaleX="141102" custLinFactNeighborX="-479" custLinFactNeighborY="-10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04FEC6-8596-4BA4-9E59-32D366B7BABB}" type="pres">
      <dgm:prSet presAssocID="{F6AF3CB9-229D-46C7-B383-30689A728FD8}" presName="hierChild3" presStyleCnt="0"/>
      <dgm:spPr/>
    </dgm:pt>
    <dgm:pt modelId="{4F2EFF1C-BB6F-4BEC-8FF8-76446CD5536B}" type="pres">
      <dgm:prSet presAssocID="{41B4B700-A261-4413-BE99-F6BD7AF8FEF2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5B5F3EB-6EBB-4924-A5CA-3190C82570FE}" type="pres">
      <dgm:prSet presAssocID="{DBFFC4E1-96CA-4844-87D4-DFF6E683D462}" presName="hierRoot3" presStyleCnt="0"/>
      <dgm:spPr/>
    </dgm:pt>
    <dgm:pt modelId="{E14DCAD6-6473-41CD-A8C1-4C31330C4CB8}" type="pres">
      <dgm:prSet presAssocID="{DBFFC4E1-96CA-4844-87D4-DFF6E683D462}" presName="composite3" presStyleCnt="0"/>
      <dgm:spPr/>
    </dgm:pt>
    <dgm:pt modelId="{60D3516F-83A1-4D38-A879-59F3EC2E4BBA}" type="pres">
      <dgm:prSet presAssocID="{DBFFC4E1-96CA-4844-87D4-DFF6E683D462}" presName="background3" presStyleLbl="node3" presStyleIdx="2" presStyleCnt="3"/>
      <dgm:spPr/>
    </dgm:pt>
    <dgm:pt modelId="{ED11815B-9682-4D4E-968B-59CBED0E0622}" type="pres">
      <dgm:prSet presAssocID="{DBFFC4E1-96CA-4844-87D4-DFF6E683D462}" presName="text3" presStyleLbl="fgAcc3" presStyleIdx="2" presStyleCnt="3" custLinFactNeighborX="22341" custLinFactNeighborY="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C72AE4-3BA2-4620-8DBC-439DF71A48F4}" type="pres">
      <dgm:prSet presAssocID="{DBFFC4E1-96CA-4844-87D4-DFF6E683D462}" presName="hierChild4" presStyleCnt="0"/>
      <dgm:spPr/>
    </dgm:pt>
  </dgm:ptLst>
  <dgm:cxnLst>
    <dgm:cxn modelId="{0DA52F8A-9411-4E1C-905A-F261FE611753}" type="presOf" srcId="{BE8F1F25-6A05-40F4-A98C-6A4D0CC54B15}" destId="{3DC2D0C3-3686-4444-8F1D-4506EE46CCC6}" srcOrd="0" destOrd="0" presId="urn:microsoft.com/office/officeart/2005/8/layout/hierarchy1"/>
    <dgm:cxn modelId="{CF937089-9B90-4513-B52F-6C14C891886D}" srcId="{092AEFF8-A44F-4AB5-86D8-C0540BEA7FB9}" destId="{84A4DF99-7AFB-42DC-8383-263FF01383D9}" srcOrd="0" destOrd="0" parTransId="{191E3A7F-1B16-4F90-B110-E0896941AB22}" sibTransId="{7CA11DA4-0DE9-40F6-9590-ECD6AE4FD420}"/>
    <dgm:cxn modelId="{9ACEC019-1815-4002-BD18-BBF8088D44CC}" srcId="{BE8F1F25-6A05-40F4-A98C-6A4D0CC54B15}" destId="{092AEFF8-A44F-4AB5-86D8-C0540BEA7FB9}" srcOrd="0" destOrd="0" parTransId="{83DF4D16-6D66-4045-964C-4793CA1EE394}" sibTransId="{A109E27F-3A1B-43D9-9D5D-D92B8048AB75}"/>
    <dgm:cxn modelId="{CC97D8F3-2109-425A-A917-45364B8A6BF0}" type="presOf" srcId="{76A43F64-251D-4CB6-9BF6-85CC0267A89F}" destId="{5C75914C-83AF-44A5-AE5A-E56E2EAD985C}" srcOrd="0" destOrd="0" presId="urn:microsoft.com/office/officeart/2005/8/layout/hierarchy1"/>
    <dgm:cxn modelId="{DA811AD5-6274-4BF7-944F-60D4667449A5}" srcId="{092AEFF8-A44F-4AB5-86D8-C0540BEA7FB9}" destId="{B0E19659-D5FA-4950-ABFD-42F5A1491FE9}" srcOrd="1" destOrd="0" parTransId="{2C55D546-B92D-43FE-8A1A-4CF83BC83CBA}" sibTransId="{477C474F-A993-4D3C-B1BB-80ACD83D56F8}"/>
    <dgm:cxn modelId="{990C09ED-B4CB-40FB-A8CE-D981D804F3A7}" type="presOf" srcId="{F6AF3CB9-229D-46C7-B383-30689A728FD8}" destId="{2B26F8AB-92F3-41EB-B7FA-89A4BF71EA4A}" srcOrd="0" destOrd="0" presId="urn:microsoft.com/office/officeart/2005/8/layout/hierarchy1"/>
    <dgm:cxn modelId="{21F49D8D-406F-4C1F-851B-735161681838}" srcId="{BE8F1F25-6A05-40F4-A98C-6A4D0CC54B15}" destId="{F6AF3CB9-229D-46C7-B383-30689A728FD8}" srcOrd="1" destOrd="0" parTransId="{76A43F64-251D-4CB6-9BF6-85CC0267A89F}" sibTransId="{A2E0B311-EDA7-42E7-8080-49E43A78F712}"/>
    <dgm:cxn modelId="{A827651E-9E3F-4B5A-BF55-A6A3462DC243}" srcId="{F6AF3CB9-229D-46C7-B383-30689A728FD8}" destId="{DBFFC4E1-96CA-4844-87D4-DFF6E683D462}" srcOrd="0" destOrd="0" parTransId="{41B4B700-A261-4413-BE99-F6BD7AF8FEF2}" sibTransId="{3EBE1978-26DA-429A-A993-ECEF1F7FEFF5}"/>
    <dgm:cxn modelId="{AD40D218-C65A-4982-A3E1-88D64FD715C9}" type="presOf" srcId="{DBFFC4E1-96CA-4844-87D4-DFF6E683D462}" destId="{ED11815B-9682-4D4E-968B-59CBED0E0622}" srcOrd="0" destOrd="0" presId="urn:microsoft.com/office/officeart/2005/8/layout/hierarchy1"/>
    <dgm:cxn modelId="{FFF301B2-EB8A-4CC2-902F-033EC8DDE3B2}" srcId="{4E31C0D9-B12E-4FD2-A4C6-C045AE05C13E}" destId="{BE8F1F25-6A05-40F4-A98C-6A4D0CC54B15}" srcOrd="0" destOrd="0" parTransId="{72A33A6F-A32B-4E3A-9A60-24373BF2E2A5}" sibTransId="{AD0A0DA2-A3CD-4960-AF59-34C3BC0F27D7}"/>
    <dgm:cxn modelId="{ABF1C75D-92D3-4C82-B3C0-8B0F8D63B065}" type="presOf" srcId="{092AEFF8-A44F-4AB5-86D8-C0540BEA7FB9}" destId="{EDF22C21-6D7B-447A-98D2-3E594B65CE01}" srcOrd="0" destOrd="0" presId="urn:microsoft.com/office/officeart/2005/8/layout/hierarchy1"/>
    <dgm:cxn modelId="{0A5E7608-D2F4-44A6-A74C-FF31C6067C23}" type="presOf" srcId="{84A4DF99-7AFB-42DC-8383-263FF01383D9}" destId="{BEE9D412-CA7D-42A7-8FA2-C01AE54D4A0B}" srcOrd="0" destOrd="0" presId="urn:microsoft.com/office/officeart/2005/8/layout/hierarchy1"/>
    <dgm:cxn modelId="{E80051E7-3D5F-43E3-BD80-7215B5493ACC}" type="presOf" srcId="{41B4B700-A261-4413-BE99-F6BD7AF8FEF2}" destId="{4F2EFF1C-BB6F-4BEC-8FF8-76446CD5536B}" srcOrd="0" destOrd="0" presId="urn:microsoft.com/office/officeart/2005/8/layout/hierarchy1"/>
    <dgm:cxn modelId="{47470082-B3A2-450D-922E-E189ED7498C2}" type="presOf" srcId="{2C55D546-B92D-43FE-8A1A-4CF83BC83CBA}" destId="{79D55944-2CF9-4493-8677-F13D9DF2866C}" srcOrd="0" destOrd="0" presId="urn:microsoft.com/office/officeart/2005/8/layout/hierarchy1"/>
    <dgm:cxn modelId="{CC9C04E2-789F-4CC5-8986-0A42ABD87D15}" type="presOf" srcId="{83DF4D16-6D66-4045-964C-4793CA1EE394}" destId="{61A4E6C3-D46C-4B12-98A5-5A1D893A607E}" srcOrd="0" destOrd="0" presId="urn:microsoft.com/office/officeart/2005/8/layout/hierarchy1"/>
    <dgm:cxn modelId="{8617596E-316E-4799-8319-0E4BE50CB748}" type="presOf" srcId="{4E31C0D9-B12E-4FD2-A4C6-C045AE05C13E}" destId="{171C1E21-E0F4-4435-8D4F-C80FB12992EA}" srcOrd="0" destOrd="0" presId="urn:microsoft.com/office/officeart/2005/8/layout/hierarchy1"/>
    <dgm:cxn modelId="{8DD583F2-AA7E-4F8F-A1E3-F601CE58AA0A}" type="presOf" srcId="{191E3A7F-1B16-4F90-B110-E0896941AB22}" destId="{0F0937F5-D77D-4468-81A9-646F512CF4A8}" srcOrd="0" destOrd="0" presId="urn:microsoft.com/office/officeart/2005/8/layout/hierarchy1"/>
    <dgm:cxn modelId="{1BB781D7-00C3-4AAC-B6F3-D6640CB4CA24}" type="presOf" srcId="{B0E19659-D5FA-4950-ABFD-42F5A1491FE9}" destId="{1226F9B5-DB87-4EB8-99E1-76B4C0DC9631}" srcOrd="0" destOrd="0" presId="urn:microsoft.com/office/officeart/2005/8/layout/hierarchy1"/>
    <dgm:cxn modelId="{11931C7E-BC23-4CE6-B2DE-01DE119F3F31}" type="presParOf" srcId="{171C1E21-E0F4-4435-8D4F-C80FB12992EA}" destId="{2616BCAA-A1B8-42B0-A7EC-8B8640DA8689}" srcOrd="0" destOrd="0" presId="urn:microsoft.com/office/officeart/2005/8/layout/hierarchy1"/>
    <dgm:cxn modelId="{B22866A6-B5A0-4826-8F33-2D0E4985011D}" type="presParOf" srcId="{2616BCAA-A1B8-42B0-A7EC-8B8640DA8689}" destId="{5D4CAEA4-63E3-40F7-AB72-FEC69A4C1627}" srcOrd="0" destOrd="0" presId="urn:microsoft.com/office/officeart/2005/8/layout/hierarchy1"/>
    <dgm:cxn modelId="{9415D08B-98E4-4E23-A23A-D03B54BA7E92}" type="presParOf" srcId="{5D4CAEA4-63E3-40F7-AB72-FEC69A4C1627}" destId="{8357ADBB-8790-4124-8082-C66F1B071A35}" srcOrd="0" destOrd="0" presId="urn:microsoft.com/office/officeart/2005/8/layout/hierarchy1"/>
    <dgm:cxn modelId="{91FB4AC6-7DCD-46A5-8731-691586DC0CCF}" type="presParOf" srcId="{5D4CAEA4-63E3-40F7-AB72-FEC69A4C1627}" destId="{3DC2D0C3-3686-4444-8F1D-4506EE46CCC6}" srcOrd="1" destOrd="0" presId="urn:microsoft.com/office/officeart/2005/8/layout/hierarchy1"/>
    <dgm:cxn modelId="{087C2DF2-FA0F-44E0-8A53-405E02205BAB}" type="presParOf" srcId="{2616BCAA-A1B8-42B0-A7EC-8B8640DA8689}" destId="{6008BD6F-29C7-4C82-A847-5025A756E371}" srcOrd="1" destOrd="0" presId="urn:microsoft.com/office/officeart/2005/8/layout/hierarchy1"/>
    <dgm:cxn modelId="{7D27412A-053D-4F68-884B-A48222E7F7EB}" type="presParOf" srcId="{6008BD6F-29C7-4C82-A847-5025A756E371}" destId="{61A4E6C3-D46C-4B12-98A5-5A1D893A607E}" srcOrd="0" destOrd="0" presId="urn:microsoft.com/office/officeart/2005/8/layout/hierarchy1"/>
    <dgm:cxn modelId="{32EAD4A1-BD85-43A6-964D-B85B4D209C05}" type="presParOf" srcId="{6008BD6F-29C7-4C82-A847-5025A756E371}" destId="{D6AC89F8-5460-4B5B-B8D9-F0E52F4B19A3}" srcOrd="1" destOrd="0" presId="urn:microsoft.com/office/officeart/2005/8/layout/hierarchy1"/>
    <dgm:cxn modelId="{98B7FFA0-2798-4561-8CEB-DC9D14A49C0F}" type="presParOf" srcId="{D6AC89F8-5460-4B5B-B8D9-F0E52F4B19A3}" destId="{8E58C1E4-B14D-4789-BE3F-ABB44699CFD2}" srcOrd="0" destOrd="0" presId="urn:microsoft.com/office/officeart/2005/8/layout/hierarchy1"/>
    <dgm:cxn modelId="{78C7A2F2-DE84-40AE-A0DE-0238BA5BFC82}" type="presParOf" srcId="{8E58C1E4-B14D-4789-BE3F-ABB44699CFD2}" destId="{A5480951-D8B2-49B5-87BC-ADB42D72F697}" srcOrd="0" destOrd="0" presId="urn:microsoft.com/office/officeart/2005/8/layout/hierarchy1"/>
    <dgm:cxn modelId="{D3524C98-E473-43E9-9228-7AE4E4FE3A9B}" type="presParOf" srcId="{8E58C1E4-B14D-4789-BE3F-ABB44699CFD2}" destId="{EDF22C21-6D7B-447A-98D2-3E594B65CE01}" srcOrd="1" destOrd="0" presId="urn:microsoft.com/office/officeart/2005/8/layout/hierarchy1"/>
    <dgm:cxn modelId="{745F56A1-256F-4C24-9006-1C5F10A1BE9E}" type="presParOf" srcId="{D6AC89F8-5460-4B5B-B8D9-F0E52F4B19A3}" destId="{FE484DFF-C9A5-41AB-8CD5-64F247688FD3}" srcOrd="1" destOrd="0" presId="urn:microsoft.com/office/officeart/2005/8/layout/hierarchy1"/>
    <dgm:cxn modelId="{5AAFD7EA-FD59-4B33-B389-AF0824D254E1}" type="presParOf" srcId="{FE484DFF-C9A5-41AB-8CD5-64F247688FD3}" destId="{0F0937F5-D77D-4468-81A9-646F512CF4A8}" srcOrd="0" destOrd="0" presId="urn:microsoft.com/office/officeart/2005/8/layout/hierarchy1"/>
    <dgm:cxn modelId="{37D0EF90-0533-4C8F-9F53-D7460BDC1DD9}" type="presParOf" srcId="{FE484DFF-C9A5-41AB-8CD5-64F247688FD3}" destId="{1736DC3A-D50C-41CD-B595-EBBF680B2567}" srcOrd="1" destOrd="0" presId="urn:microsoft.com/office/officeart/2005/8/layout/hierarchy1"/>
    <dgm:cxn modelId="{1F7F5B9F-A417-456D-AE4C-523A40B74DFB}" type="presParOf" srcId="{1736DC3A-D50C-41CD-B595-EBBF680B2567}" destId="{93AD786E-D0E0-4E38-97E1-FEF18998AA79}" srcOrd="0" destOrd="0" presId="urn:microsoft.com/office/officeart/2005/8/layout/hierarchy1"/>
    <dgm:cxn modelId="{BBB9F7E4-30A8-4C85-BD6E-5027F8C0DE71}" type="presParOf" srcId="{93AD786E-D0E0-4E38-97E1-FEF18998AA79}" destId="{11C6C4E2-0776-4E14-A1CD-7016F59DB3D0}" srcOrd="0" destOrd="0" presId="urn:microsoft.com/office/officeart/2005/8/layout/hierarchy1"/>
    <dgm:cxn modelId="{B5E5BD76-23A7-4E0C-834E-84DF5617179E}" type="presParOf" srcId="{93AD786E-D0E0-4E38-97E1-FEF18998AA79}" destId="{BEE9D412-CA7D-42A7-8FA2-C01AE54D4A0B}" srcOrd="1" destOrd="0" presId="urn:microsoft.com/office/officeart/2005/8/layout/hierarchy1"/>
    <dgm:cxn modelId="{7A2B742E-C66B-46F7-8AE6-A9DC006D26B1}" type="presParOf" srcId="{1736DC3A-D50C-41CD-B595-EBBF680B2567}" destId="{593CEEF4-D94A-4D4F-990F-583E92A602A1}" srcOrd="1" destOrd="0" presId="urn:microsoft.com/office/officeart/2005/8/layout/hierarchy1"/>
    <dgm:cxn modelId="{0525E5C4-FE9F-4A0C-93CC-923A02E227A3}" type="presParOf" srcId="{FE484DFF-C9A5-41AB-8CD5-64F247688FD3}" destId="{79D55944-2CF9-4493-8677-F13D9DF2866C}" srcOrd="2" destOrd="0" presId="urn:microsoft.com/office/officeart/2005/8/layout/hierarchy1"/>
    <dgm:cxn modelId="{2DEEC63C-CDEB-4F4B-8632-9B257DD35557}" type="presParOf" srcId="{FE484DFF-C9A5-41AB-8CD5-64F247688FD3}" destId="{2215C503-4BCC-4EC4-A361-43650A950E6F}" srcOrd="3" destOrd="0" presId="urn:microsoft.com/office/officeart/2005/8/layout/hierarchy1"/>
    <dgm:cxn modelId="{759E0E46-03DD-475F-9BF8-884F3A3CC7D8}" type="presParOf" srcId="{2215C503-4BCC-4EC4-A361-43650A950E6F}" destId="{C266716D-A3E6-4384-BD76-8466A8B2DD04}" srcOrd="0" destOrd="0" presId="urn:microsoft.com/office/officeart/2005/8/layout/hierarchy1"/>
    <dgm:cxn modelId="{67EE906D-C04E-495C-8CB6-0553A809B6DF}" type="presParOf" srcId="{C266716D-A3E6-4384-BD76-8466A8B2DD04}" destId="{8CF77279-A775-4253-B800-B525CFE8DCA9}" srcOrd="0" destOrd="0" presId="urn:microsoft.com/office/officeart/2005/8/layout/hierarchy1"/>
    <dgm:cxn modelId="{574FD288-2E64-41F7-9A83-ADBCC9282416}" type="presParOf" srcId="{C266716D-A3E6-4384-BD76-8466A8B2DD04}" destId="{1226F9B5-DB87-4EB8-99E1-76B4C0DC9631}" srcOrd="1" destOrd="0" presId="urn:microsoft.com/office/officeart/2005/8/layout/hierarchy1"/>
    <dgm:cxn modelId="{96FC36DD-CAF3-4120-B74A-C375087F5745}" type="presParOf" srcId="{2215C503-4BCC-4EC4-A361-43650A950E6F}" destId="{6976885F-A78B-42BD-AE47-72D8F0830431}" srcOrd="1" destOrd="0" presId="urn:microsoft.com/office/officeart/2005/8/layout/hierarchy1"/>
    <dgm:cxn modelId="{9CBE7645-CD3D-4408-8F65-E253131724AA}" type="presParOf" srcId="{6008BD6F-29C7-4C82-A847-5025A756E371}" destId="{5C75914C-83AF-44A5-AE5A-E56E2EAD985C}" srcOrd="2" destOrd="0" presId="urn:microsoft.com/office/officeart/2005/8/layout/hierarchy1"/>
    <dgm:cxn modelId="{3341A2E5-0237-4DA0-883C-697278D6B3F1}" type="presParOf" srcId="{6008BD6F-29C7-4C82-A847-5025A756E371}" destId="{F9F5945E-BA8C-4FFC-92CB-B0D763135E4D}" srcOrd="3" destOrd="0" presId="urn:microsoft.com/office/officeart/2005/8/layout/hierarchy1"/>
    <dgm:cxn modelId="{CE38EBC2-0BDC-428D-9BC8-92401A36A269}" type="presParOf" srcId="{F9F5945E-BA8C-4FFC-92CB-B0D763135E4D}" destId="{71CF0265-C1E1-443E-A25E-F3F0A1EB2080}" srcOrd="0" destOrd="0" presId="urn:microsoft.com/office/officeart/2005/8/layout/hierarchy1"/>
    <dgm:cxn modelId="{4189FC7B-7314-4991-926C-E4BA540E7ECA}" type="presParOf" srcId="{71CF0265-C1E1-443E-A25E-F3F0A1EB2080}" destId="{5FBAA159-877A-4DDC-A525-91A0724662CA}" srcOrd="0" destOrd="0" presId="urn:microsoft.com/office/officeart/2005/8/layout/hierarchy1"/>
    <dgm:cxn modelId="{748EB056-E884-4700-96AC-7802D70C2EF2}" type="presParOf" srcId="{71CF0265-C1E1-443E-A25E-F3F0A1EB2080}" destId="{2B26F8AB-92F3-41EB-B7FA-89A4BF71EA4A}" srcOrd="1" destOrd="0" presId="urn:microsoft.com/office/officeart/2005/8/layout/hierarchy1"/>
    <dgm:cxn modelId="{1DA95B0E-10BE-4D53-A4DA-B91D56F82E86}" type="presParOf" srcId="{F9F5945E-BA8C-4FFC-92CB-B0D763135E4D}" destId="{5C04FEC6-8596-4BA4-9E59-32D366B7BABB}" srcOrd="1" destOrd="0" presId="urn:microsoft.com/office/officeart/2005/8/layout/hierarchy1"/>
    <dgm:cxn modelId="{C4A085B5-7D3F-4308-B1F7-15AF66A0C02C}" type="presParOf" srcId="{5C04FEC6-8596-4BA4-9E59-32D366B7BABB}" destId="{4F2EFF1C-BB6F-4BEC-8FF8-76446CD5536B}" srcOrd="0" destOrd="0" presId="urn:microsoft.com/office/officeart/2005/8/layout/hierarchy1"/>
    <dgm:cxn modelId="{F2E27294-0FEF-4C90-B078-8231F3786EBF}" type="presParOf" srcId="{5C04FEC6-8596-4BA4-9E59-32D366B7BABB}" destId="{45B5F3EB-6EBB-4924-A5CA-3190C82570FE}" srcOrd="1" destOrd="0" presId="urn:microsoft.com/office/officeart/2005/8/layout/hierarchy1"/>
    <dgm:cxn modelId="{A0A527AC-879F-4C6F-8BBE-E0999253D432}" type="presParOf" srcId="{45B5F3EB-6EBB-4924-A5CA-3190C82570FE}" destId="{E14DCAD6-6473-41CD-A8C1-4C31330C4CB8}" srcOrd="0" destOrd="0" presId="urn:microsoft.com/office/officeart/2005/8/layout/hierarchy1"/>
    <dgm:cxn modelId="{436E9E51-103E-41F2-8CC1-AEDBA16F7041}" type="presParOf" srcId="{E14DCAD6-6473-41CD-A8C1-4C31330C4CB8}" destId="{60D3516F-83A1-4D38-A879-59F3EC2E4BBA}" srcOrd="0" destOrd="0" presId="urn:microsoft.com/office/officeart/2005/8/layout/hierarchy1"/>
    <dgm:cxn modelId="{D71C90E0-E5A0-4EFB-9DFB-3CBA9BC5F24E}" type="presParOf" srcId="{E14DCAD6-6473-41CD-A8C1-4C31330C4CB8}" destId="{ED11815B-9682-4D4E-968B-59CBED0E0622}" srcOrd="1" destOrd="0" presId="urn:microsoft.com/office/officeart/2005/8/layout/hierarchy1"/>
    <dgm:cxn modelId="{BED97DE3-6417-4D10-89CD-03536FB5A965}" type="presParOf" srcId="{45B5F3EB-6EBB-4924-A5CA-3190C82570FE}" destId="{11C72AE4-3BA2-4620-8DBC-439DF71A48F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31C0D9-B12E-4FD2-A4C6-C045AE05C13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F1F25-6A05-40F4-A98C-6A4D0CC54B15}">
      <dgm:prSet phldrT="[Текст]" custT="1"/>
      <dgm:spPr/>
      <dgm:t>
        <a:bodyPr/>
        <a:lstStyle/>
        <a:p>
          <a:r>
            <a:rPr lang="ru-RU" sz="2800" b="1" dirty="0" smtClean="0"/>
            <a:t>Состав лимфы</a:t>
          </a:r>
          <a:endParaRPr lang="ru-RU" sz="2800" b="1" dirty="0"/>
        </a:p>
      </dgm:t>
    </dgm:pt>
    <dgm:pt modelId="{72A33A6F-A32B-4E3A-9A60-24373BF2E2A5}" type="parTrans" cxnId="{FFF301B2-EB8A-4CC2-902F-033EC8DDE3B2}">
      <dgm:prSet/>
      <dgm:spPr/>
      <dgm:t>
        <a:bodyPr/>
        <a:lstStyle/>
        <a:p>
          <a:endParaRPr lang="ru-RU"/>
        </a:p>
      </dgm:t>
    </dgm:pt>
    <dgm:pt modelId="{AD0A0DA2-A3CD-4960-AF59-34C3BC0F27D7}" type="sibTrans" cxnId="{FFF301B2-EB8A-4CC2-902F-033EC8DDE3B2}">
      <dgm:prSet/>
      <dgm:spPr/>
      <dgm:t>
        <a:bodyPr/>
        <a:lstStyle/>
        <a:p>
          <a:endParaRPr lang="ru-RU"/>
        </a:p>
      </dgm:t>
    </dgm:pt>
    <dgm:pt modelId="{092AEFF8-A44F-4AB5-86D8-C0540BEA7FB9}">
      <dgm:prSet phldrT="[Текст]" custT="1"/>
      <dgm:spPr/>
      <dgm:t>
        <a:bodyPr/>
        <a:lstStyle/>
        <a:p>
          <a:endParaRPr lang="ru-RU" sz="2800" dirty="0">
            <a:solidFill>
              <a:srgbClr val="C00000"/>
            </a:solidFill>
          </a:endParaRPr>
        </a:p>
      </dgm:t>
    </dgm:pt>
    <dgm:pt modelId="{83DF4D16-6D66-4045-964C-4793CA1EE394}" type="parTrans" cxnId="{9ACEC019-1815-4002-BD18-BBF8088D44CC}">
      <dgm:prSet/>
      <dgm:spPr/>
      <dgm:t>
        <a:bodyPr/>
        <a:lstStyle/>
        <a:p>
          <a:endParaRPr lang="ru-RU"/>
        </a:p>
      </dgm:t>
    </dgm:pt>
    <dgm:pt modelId="{A109E27F-3A1B-43D9-9D5D-D92B8048AB75}" type="sibTrans" cxnId="{9ACEC019-1815-4002-BD18-BBF8088D44CC}">
      <dgm:prSet/>
      <dgm:spPr/>
      <dgm:t>
        <a:bodyPr/>
        <a:lstStyle/>
        <a:p>
          <a:endParaRPr lang="ru-RU"/>
        </a:p>
      </dgm:t>
    </dgm:pt>
    <dgm:pt modelId="{84A4DF99-7AFB-42DC-8383-263FF01383D9}">
      <dgm:prSet phldrT="[Текст]" custT="1"/>
      <dgm:spPr/>
      <dgm:t>
        <a:bodyPr/>
        <a:lstStyle/>
        <a:p>
          <a:endParaRPr lang="ru-RU" sz="2000" b="1" dirty="0"/>
        </a:p>
      </dgm:t>
    </dgm:pt>
    <dgm:pt modelId="{191E3A7F-1B16-4F90-B110-E0896941AB22}" type="parTrans" cxnId="{CF937089-9B90-4513-B52F-6C14C891886D}">
      <dgm:prSet/>
      <dgm:spPr/>
      <dgm:t>
        <a:bodyPr/>
        <a:lstStyle/>
        <a:p>
          <a:endParaRPr lang="ru-RU"/>
        </a:p>
      </dgm:t>
    </dgm:pt>
    <dgm:pt modelId="{7CA11DA4-0DE9-40F6-9590-ECD6AE4FD420}" type="sibTrans" cxnId="{CF937089-9B90-4513-B52F-6C14C891886D}">
      <dgm:prSet/>
      <dgm:spPr/>
      <dgm:t>
        <a:bodyPr/>
        <a:lstStyle/>
        <a:p>
          <a:endParaRPr lang="ru-RU"/>
        </a:p>
      </dgm:t>
    </dgm:pt>
    <dgm:pt modelId="{B0E19659-D5FA-4950-ABFD-42F5A1491FE9}">
      <dgm:prSet phldrT="[Текст]"/>
      <dgm:spPr/>
      <dgm:t>
        <a:bodyPr/>
        <a:lstStyle/>
        <a:p>
          <a:endParaRPr lang="ru-RU" b="1" dirty="0"/>
        </a:p>
      </dgm:t>
    </dgm:pt>
    <dgm:pt modelId="{2C55D546-B92D-43FE-8A1A-4CF83BC83CBA}" type="parTrans" cxnId="{DA811AD5-6274-4BF7-944F-60D4667449A5}">
      <dgm:prSet/>
      <dgm:spPr/>
      <dgm:t>
        <a:bodyPr/>
        <a:lstStyle/>
        <a:p>
          <a:endParaRPr lang="ru-RU"/>
        </a:p>
      </dgm:t>
    </dgm:pt>
    <dgm:pt modelId="{477C474F-A993-4D3C-B1BB-80ACD83D56F8}" type="sibTrans" cxnId="{DA811AD5-6274-4BF7-944F-60D4667449A5}">
      <dgm:prSet/>
      <dgm:spPr/>
      <dgm:t>
        <a:bodyPr/>
        <a:lstStyle/>
        <a:p>
          <a:endParaRPr lang="ru-RU"/>
        </a:p>
      </dgm:t>
    </dgm:pt>
    <dgm:pt modelId="{F6AF3CB9-229D-46C7-B383-30689A728FD8}">
      <dgm:prSet phldrT="[Текст]" custT="1"/>
      <dgm:spPr/>
      <dgm:t>
        <a:bodyPr/>
        <a:lstStyle/>
        <a:p>
          <a:endParaRPr lang="ru-RU" sz="2800" dirty="0">
            <a:solidFill>
              <a:srgbClr val="C00000"/>
            </a:solidFill>
          </a:endParaRPr>
        </a:p>
      </dgm:t>
    </dgm:pt>
    <dgm:pt modelId="{76A43F64-251D-4CB6-9BF6-85CC0267A89F}" type="parTrans" cxnId="{21F49D8D-406F-4C1F-851B-735161681838}">
      <dgm:prSet/>
      <dgm:spPr/>
      <dgm:t>
        <a:bodyPr/>
        <a:lstStyle/>
        <a:p>
          <a:endParaRPr lang="ru-RU"/>
        </a:p>
      </dgm:t>
    </dgm:pt>
    <dgm:pt modelId="{A2E0B311-EDA7-42E7-8080-49E43A78F712}" type="sibTrans" cxnId="{21F49D8D-406F-4C1F-851B-735161681838}">
      <dgm:prSet/>
      <dgm:spPr/>
      <dgm:t>
        <a:bodyPr/>
        <a:lstStyle/>
        <a:p>
          <a:endParaRPr lang="ru-RU"/>
        </a:p>
      </dgm:t>
    </dgm:pt>
    <dgm:pt modelId="{DBFFC4E1-96CA-4844-87D4-DFF6E683D462}">
      <dgm:prSet phldrT="[Текст]"/>
      <dgm:spPr/>
      <dgm:t>
        <a:bodyPr/>
        <a:lstStyle/>
        <a:p>
          <a:endParaRPr lang="ru-RU" b="1" dirty="0"/>
        </a:p>
      </dgm:t>
    </dgm:pt>
    <dgm:pt modelId="{41B4B700-A261-4413-BE99-F6BD7AF8FEF2}" type="parTrans" cxnId="{A827651E-9E3F-4B5A-BF55-A6A3462DC243}">
      <dgm:prSet/>
      <dgm:spPr/>
      <dgm:t>
        <a:bodyPr/>
        <a:lstStyle/>
        <a:p>
          <a:endParaRPr lang="ru-RU"/>
        </a:p>
      </dgm:t>
    </dgm:pt>
    <dgm:pt modelId="{3EBE1978-26DA-429A-A993-ECEF1F7FEFF5}" type="sibTrans" cxnId="{A827651E-9E3F-4B5A-BF55-A6A3462DC243}">
      <dgm:prSet/>
      <dgm:spPr/>
      <dgm:t>
        <a:bodyPr/>
        <a:lstStyle/>
        <a:p>
          <a:endParaRPr lang="ru-RU"/>
        </a:p>
      </dgm:t>
    </dgm:pt>
    <dgm:pt modelId="{171C1E21-E0F4-4435-8D4F-C80FB12992EA}" type="pres">
      <dgm:prSet presAssocID="{4E31C0D9-B12E-4FD2-A4C6-C045AE05C13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16BCAA-A1B8-42B0-A7EC-8B8640DA8689}" type="pres">
      <dgm:prSet presAssocID="{BE8F1F25-6A05-40F4-A98C-6A4D0CC54B15}" presName="hierRoot1" presStyleCnt="0"/>
      <dgm:spPr/>
    </dgm:pt>
    <dgm:pt modelId="{5D4CAEA4-63E3-40F7-AB72-FEC69A4C1627}" type="pres">
      <dgm:prSet presAssocID="{BE8F1F25-6A05-40F4-A98C-6A4D0CC54B15}" presName="composite" presStyleCnt="0"/>
      <dgm:spPr/>
    </dgm:pt>
    <dgm:pt modelId="{8357ADBB-8790-4124-8082-C66F1B071A35}" type="pres">
      <dgm:prSet presAssocID="{BE8F1F25-6A05-40F4-A98C-6A4D0CC54B15}" presName="background" presStyleLbl="node0" presStyleIdx="0" presStyleCnt="1"/>
      <dgm:spPr/>
    </dgm:pt>
    <dgm:pt modelId="{3DC2D0C3-3686-4444-8F1D-4506EE46CCC6}" type="pres">
      <dgm:prSet presAssocID="{BE8F1F25-6A05-40F4-A98C-6A4D0CC54B15}" presName="text" presStyleLbl="fgAcc0" presStyleIdx="0" presStyleCnt="1" custScaleX="157169" custLinFactNeighborX="1882" custLinFactNeighborY="-10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08BD6F-29C7-4C82-A847-5025A756E371}" type="pres">
      <dgm:prSet presAssocID="{BE8F1F25-6A05-40F4-A98C-6A4D0CC54B15}" presName="hierChild2" presStyleCnt="0"/>
      <dgm:spPr/>
    </dgm:pt>
    <dgm:pt modelId="{61A4E6C3-D46C-4B12-98A5-5A1D893A607E}" type="pres">
      <dgm:prSet presAssocID="{83DF4D16-6D66-4045-964C-4793CA1EE3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6AC89F8-5460-4B5B-B8D9-F0E52F4B19A3}" type="pres">
      <dgm:prSet presAssocID="{092AEFF8-A44F-4AB5-86D8-C0540BEA7FB9}" presName="hierRoot2" presStyleCnt="0"/>
      <dgm:spPr/>
    </dgm:pt>
    <dgm:pt modelId="{8E58C1E4-B14D-4789-BE3F-ABB44699CFD2}" type="pres">
      <dgm:prSet presAssocID="{092AEFF8-A44F-4AB5-86D8-C0540BEA7FB9}" presName="composite2" presStyleCnt="0"/>
      <dgm:spPr/>
    </dgm:pt>
    <dgm:pt modelId="{A5480951-D8B2-49B5-87BC-ADB42D72F697}" type="pres">
      <dgm:prSet presAssocID="{092AEFF8-A44F-4AB5-86D8-C0540BEA7FB9}" presName="background2" presStyleLbl="node2" presStyleIdx="0" presStyleCnt="2"/>
      <dgm:spPr/>
    </dgm:pt>
    <dgm:pt modelId="{EDF22C21-6D7B-447A-98D2-3E594B65CE01}" type="pres">
      <dgm:prSet presAssocID="{092AEFF8-A44F-4AB5-86D8-C0540BEA7FB9}" presName="text2" presStyleLbl="fgAcc2" presStyleIdx="0" presStyleCnt="2" custScaleX="186388" custLinFactNeighborX="-14814" custLinFactNeighborY="-10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484DFF-C9A5-41AB-8CD5-64F247688FD3}" type="pres">
      <dgm:prSet presAssocID="{092AEFF8-A44F-4AB5-86D8-C0540BEA7FB9}" presName="hierChild3" presStyleCnt="0"/>
      <dgm:spPr/>
    </dgm:pt>
    <dgm:pt modelId="{0F0937F5-D77D-4468-81A9-646F512CF4A8}" type="pres">
      <dgm:prSet presAssocID="{191E3A7F-1B16-4F90-B110-E0896941AB22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736DC3A-D50C-41CD-B595-EBBF680B2567}" type="pres">
      <dgm:prSet presAssocID="{84A4DF99-7AFB-42DC-8383-263FF01383D9}" presName="hierRoot3" presStyleCnt="0"/>
      <dgm:spPr/>
    </dgm:pt>
    <dgm:pt modelId="{93AD786E-D0E0-4E38-97E1-FEF18998AA79}" type="pres">
      <dgm:prSet presAssocID="{84A4DF99-7AFB-42DC-8383-263FF01383D9}" presName="composite3" presStyleCnt="0"/>
      <dgm:spPr/>
    </dgm:pt>
    <dgm:pt modelId="{11C6C4E2-0776-4E14-A1CD-7016F59DB3D0}" type="pres">
      <dgm:prSet presAssocID="{84A4DF99-7AFB-42DC-8383-263FF01383D9}" presName="background3" presStyleLbl="node3" presStyleIdx="0" presStyleCnt="3"/>
      <dgm:spPr/>
    </dgm:pt>
    <dgm:pt modelId="{BEE9D412-CA7D-42A7-8FA2-C01AE54D4A0B}" type="pres">
      <dgm:prSet presAssocID="{84A4DF99-7AFB-42DC-8383-263FF01383D9}" presName="text3" presStyleLbl="fgAcc3" presStyleIdx="0" presStyleCnt="3" custScaleX="141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3CEEF4-D94A-4D4F-990F-583E92A602A1}" type="pres">
      <dgm:prSet presAssocID="{84A4DF99-7AFB-42DC-8383-263FF01383D9}" presName="hierChild4" presStyleCnt="0"/>
      <dgm:spPr/>
    </dgm:pt>
    <dgm:pt modelId="{79D55944-2CF9-4493-8677-F13D9DF2866C}" type="pres">
      <dgm:prSet presAssocID="{2C55D546-B92D-43FE-8A1A-4CF83BC83CBA}" presName="Name17" presStyleLbl="parChTrans1D3" presStyleIdx="1" presStyleCnt="3"/>
      <dgm:spPr/>
      <dgm:t>
        <a:bodyPr/>
        <a:lstStyle/>
        <a:p>
          <a:endParaRPr lang="ru-RU"/>
        </a:p>
      </dgm:t>
    </dgm:pt>
    <dgm:pt modelId="{2215C503-4BCC-4EC4-A361-43650A950E6F}" type="pres">
      <dgm:prSet presAssocID="{B0E19659-D5FA-4950-ABFD-42F5A1491FE9}" presName="hierRoot3" presStyleCnt="0"/>
      <dgm:spPr/>
    </dgm:pt>
    <dgm:pt modelId="{C266716D-A3E6-4384-BD76-8466A8B2DD04}" type="pres">
      <dgm:prSet presAssocID="{B0E19659-D5FA-4950-ABFD-42F5A1491FE9}" presName="composite3" presStyleCnt="0"/>
      <dgm:spPr/>
    </dgm:pt>
    <dgm:pt modelId="{8CF77279-A775-4253-B800-B525CFE8DCA9}" type="pres">
      <dgm:prSet presAssocID="{B0E19659-D5FA-4950-ABFD-42F5A1491FE9}" presName="background3" presStyleLbl="node3" presStyleIdx="1" presStyleCnt="3"/>
      <dgm:spPr/>
    </dgm:pt>
    <dgm:pt modelId="{1226F9B5-DB87-4EB8-99E1-76B4C0DC9631}" type="pres">
      <dgm:prSet presAssocID="{B0E19659-D5FA-4950-ABFD-42F5A1491FE9}" presName="text3" presStyleLbl="fgAcc3" presStyleIdx="1" presStyleCnt="3" custScaleX="130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76885F-A78B-42BD-AE47-72D8F0830431}" type="pres">
      <dgm:prSet presAssocID="{B0E19659-D5FA-4950-ABFD-42F5A1491FE9}" presName="hierChild4" presStyleCnt="0"/>
      <dgm:spPr/>
    </dgm:pt>
    <dgm:pt modelId="{5C75914C-83AF-44A5-AE5A-E56E2EAD985C}" type="pres">
      <dgm:prSet presAssocID="{76A43F64-251D-4CB6-9BF6-85CC0267A89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9F5945E-BA8C-4FFC-92CB-B0D763135E4D}" type="pres">
      <dgm:prSet presAssocID="{F6AF3CB9-229D-46C7-B383-30689A728FD8}" presName="hierRoot2" presStyleCnt="0"/>
      <dgm:spPr/>
    </dgm:pt>
    <dgm:pt modelId="{71CF0265-C1E1-443E-A25E-F3F0A1EB2080}" type="pres">
      <dgm:prSet presAssocID="{F6AF3CB9-229D-46C7-B383-30689A728FD8}" presName="composite2" presStyleCnt="0"/>
      <dgm:spPr/>
    </dgm:pt>
    <dgm:pt modelId="{5FBAA159-877A-4DDC-A525-91A0724662CA}" type="pres">
      <dgm:prSet presAssocID="{F6AF3CB9-229D-46C7-B383-30689A728FD8}" presName="background2" presStyleLbl="node2" presStyleIdx="1" presStyleCnt="2"/>
      <dgm:spPr/>
    </dgm:pt>
    <dgm:pt modelId="{2B26F8AB-92F3-41EB-B7FA-89A4BF71EA4A}" type="pres">
      <dgm:prSet presAssocID="{F6AF3CB9-229D-46C7-B383-30689A728FD8}" presName="text2" presStyleLbl="fgAcc2" presStyleIdx="1" presStyleCnt="2" custScaleX="141102" custLinFactNeighborX="-479" custLinFactNeighborY="-10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04FEC6-8596-4BA4-9E59-32D366B7BABB}" type="pres">
      <dgm:prSet presAssocID="{F6AF3CB9-229D-46C7-B383-30689A728FD8}" presName="hierChild3" presStyleCnt="0"/>
      <dgm:spPr/>
    </dgm:pt>
    <dgm:pt modelId="{4F2EFF1C-BB6F-4BEC-8FF8-76446CD5536B}" type="pres">
      <dgm:prSet presAssocID="{41B4B700-A261-4413-BE99-F6BD7AF8FEF2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5B5F3EB-6EBB-4924-A5CA-3190C82570FE}" type="pres">
      <dgm:prSet presAssocID="{DBFFC4E1-96CA-4844-87D4-DFF6E683D462}" presName="hierRoot3" presStyleCnt="0"/>
      <dgm:spPr/>
    </dgm:pt>
    <dgm:pt modelId="{E14DCAD6-6473-41CD-A8C1-4C31330C4CB8}" type="pres">
      <dgm:prSet presAssocID="{DBFFC4E1-96CA-4844-87D4-DFF6E683D462}" presName="composite3" presStyleCnt="0"/>
      <dgm:spPr/>
    </dgm:pt>
    <dgm:pt modelId="{60D3516F-83A1-4D38-A879-59F3EC2E4BBA}" type="pres">
      <dgm:prSet presAssocID="{DBFFC4E1-96CA-4844-87D4-DFF6E683D462}" presName="background3" presStyleLbl="node3" presStyleIdx="2" presStyleCnt="3"/>
      <dgm:spPr/>
    </dgm:pt>
    <dgm:pt modelId="{ED11815B-9682-4D4E-968B-59CBED0E0622}" type="pres">
      <dgm:prSet presAssocID="{DBFFC4E1-96CA-4844-87D4-DFF6E683D462}" presName="text3" presStyleLbl="fgAcc3" presStyleIdx="2" presStyleCnt="3" custLinFactNeighborX="22341" custLinFactNeighborY="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C72AE4-3BA2-4620-8DBC-439DF71A48F4}" type="pres">
      <dgm:prSet presAssocID="{DBFFC4E1-96CA-4844-87D4-DFF6E683D462}" presName="hierChild4" presStyleCnt="0"/>
      <dgm:spPr/>
    </dgm:pt>
  </dgm:ptLst>
  <dgm:cxnLst>
    <dgm:cxn modelId="{0DA52F8A-9411-4E1C-905A-F261FE611753}" type="presOf" srcId="{BE8F1F25-6A05-40F4-A98C-6A4D0CC54B15}" destId="{3DC2D0C3-3686-4444-8F1D-4506EE46CCC6}" srcOrd="0" destOrd="0" presId="urn:microsoft.com/office/officeart/2005/8/layout/hierarchy1"/>
    <dgm:cxn modelId="{CF937089-9B90-4513-B52F-6C14C891886D}" srcId="{092AEFF8-A44F-4AB5-86D8-C0540BEA7FB9}" destId="{84A4DF99-7AFB-42DC-8383-263FF01383D9}" srcOrd="0" destOrd="0" parTransId="{191E3A7F-1B16-4F90-B110-E0896941AB22}" sibTransId="{7CA11DA4-0DE9-40F6-9590-ECD6AE4FD420}"/>
    <dgm:cxn modelId="{9ACEC019-1815-4002-BD18-BBF8088D44CC}" srcId="{BE8F1F25-6A05-40F4-A98C-6A4D0CC54B15}" destId="{092AEFF8-A44F-4AB5-86D8-C0540BEA7FB9}" srcOrd="0" destOrd="0" parTransId="{83DF4D16-6D66-4045-964C-4793CA1EE394}" sibTransId="{A109E27F-3A1B-43D9-9D5D-D92B8048AB75}"/>
    <dgm:cxn modelId="{CC97D8F3-2109-425A-A917-45364B8A6BF0}" type="presOf" srcId="{76A43F64-251D-4CB6-9BF6-85CC0267A89F}" destId="{5C75914C-83AF-44A5-AE5A-E56E2EAD985C}" srcOrd="0" destOrd="0" presId="urn:microsoft.com/office/officeart/2005/8/layout/hierarchy1"/>
    <dgm:cxn modelId="{DA811AD5-6274-4BF7-944F-60D4667449A5}" srcId="{092AEFF8-A44F-4AB5-86D8-C0540BEA7FB9}" destId="{B0E19659-D5FA-4950-ABFD-42F5A1491FE9}" srcOrd="1" destOrd="0" parTransId="{2C55D546-B92D-43FE-8A1A-4CF83BC83CBA}" sibTransId="{477C474F-A993-4D3C-B1BB-80ACD83D56F8}"/>
    <dgm:cxn modelId="{990C09ED-B4CB-40FB-A8CE-D981D804F3A7}" type="presOf" srcId="{F6AF3CB9-229D-46C7-B383-30689A728FD8}" destId="{2B26F8AB-92F3-41EB-B7FA-89A4BF71EA4A}" srcOrd="0" destOrd="0" presId="urn:microsoft.com/office/officeart/2005/8/layout/hierarchy1"/>
    <dgm:cxn modelId="{21F49D8D-406F-4C1F-851B-735161681838}" srcId="{BE8F1F25-6A05-40F4-A98C-6A4D0CC54B15}" destId="{F6AF3CB9-229D-46C7-B383-30689A728FD8}" srcOrd="1" destOrd="0" parTransId="{76A43F64-251D-4CB6-9BF6-85CC0267A89F}" sibTransId="{A2E0B311-EDA7-42E7-8080-49E43A78F712}"/>
    <dgm:cxn modelId="{A827651E-9E3F-4B5A-BF55-A6A3462DC243}" srcId="{F6AF3CB9-229D-46C7-B383-30689A728FD8}" destId="{DBFFC4E1-96CA-4844-87D4-DFF6E683D462}" srcOrd="0" destOrd="0" parTransId="{41B4B700-A261-4413-BE99-F6BD7AF8FEF2}" sibTransId="{3EBE1978-26DA-429A-A993-ECEF1F7FEFF5}"/>
    <dgm:cxn modelId="{AD40D218-C65A-4982-A3E1-88D64FD715C9}" type="presOf" srcId="{DBFFC4E1-96CA-4844-87D4-DFF6E683D462}" destId="{ED11815B-9682-4D4E-968B-59CBED0E0622}" srcOrd="0" destOrd="0" presId="urn:microsoft.com/office/officeart/2005/8/layout/hierarchy1"/>
    <dgm:cxn modelId="{FFF301B2-EB8A-4CC2-902F-033EC8DDE3B2}" srcId="{4E31C0D9-B12E-4FD2-A4C6-C045AE05C13E}" destId="{BE8F1F25-6A05-40F4-A98C-6A4D0CC54B15}" srcOrd="0" destOrd="0" parTransId="{72A33A6F-A32B-4E3A-9A60-24373BF2E2A5}" sibTransId="{AD0A0DA2-A3CD-4960-AF59-34C3BC0F27D7}"/>
    <dgm:cxn modelId="{ABF1C75D-92D3-4C82-B3C0-8B0F8D63B065}" type="presOf" srcId="{092AEFF8-A44F-4AB5-86D8-C0540BEA7FB9}" destId="{EDF22C21-6D7B-447A-98D2-3E594B65CE01}" srcOrd="0" destOrd="0" presId="urn:microsoft.com/office/officeart/2005/8/layout/hierarchy1"/>
    <dgm:cxn modelId="{0A5E7608-D2F4-44A6-A74C-FF31C6067C23}" type="presOf" srcId="{84A4DF99-7AFB-42DC-8383-263FF01383D9}" destId="{BEE9D412-CA7D-42A7-8FA2-C01AE54D4A0B}" srcOrd="0" destOrd="0" presId="urn:microsoft.com/office/officeart/2005/8/layout/hierarchy1"/>
    <dgm:cxn modelId="{E80051E7-3D5F-43E3-BD80-7215B5493ACC}" type="presOf" srcId="{41B4B700-A261-4413-BE99-F6BD7AF8FEF2}" destId="{4F2EFF1C-BB6F-4BEC-8FF8-76446CD5536B}" srcOrd="0" destOrd="0" presId="urn:microsoft.com/office/officeart/2005/8/layout/hierarchy1"/>
    <dgm:cxn modelId="{47470082-B3A2-450D-922E-E189ED7498C2}" type="presOf" srcId="{2C55D546-B92D-43FE-8A1A-4CF83BC83CBA}" destId="{79D55944-2CF9-4493-8677-F13D9DF2866C}" srcOrd="0" destOrd="0" presId="urn:microsoft.com/office/officeart/2005/8/layout/hierarchy1"/>
    <dgm:cxn modelId="{CC9C04E2-789F-4CC5-8986-0A42ABD87D15}" type="presOf" srcId="{83DF4D16-6D66-4045-964C-4793CA1EE394}" destId="{61A4E6C3-D46C-4B12-98A5-5A1D893A607E}" srcOrd="0" destOrd="0" presId="urn:microsoft.com/office/officeart/2005/8/layout/hierarchy1"/>
    <dgm:cxn modelId="{8617596E-316E-4799-8319-0E4BE50CB748}" type="presOf" srcId="{4E31C0D9-B12E-4FD2-A4C6-C045AE05C13E}" destId="{171C1E21-E0F4-4435-8D4F-C80FB12992EA}" srcOrd="0" destOrd="0" presId="urn:microsoft.com/office/officeart/2005/8/layout/hierarchy1"/>
    <dgm:cxn modelId="{8DD583F2-AA7E-4F8F-A1E3-F601CE58AA0A}" type="presOf" srcId="{191E3A7F-1B16-4F90-B110-E0896941AB22}" destId="{0F0937F5-D77D-4468-81A9-646F512CF4A8}" srcOrd="0" destOrd="0" presId="urn:microsoft.com/office/officeart/2005/8/layout/hierarchy1"/>
    <dgm:cxn modelId="{1BB781D7-00C3-4AAC-B6F3-D6640CB4CA24}" type="presOf" srcId="{B0E19659-D5FA-4950-ABFD-42F5A1491FE9}" destId="{1226F9B5-DB87-4EB8-99E1-76B4C0DC9631}" srcOrd="0" destOrd="0" presId="urn:microsoft.com/office/officeart/2005/8/layout/hierarchy1"/>
    <dgm:cxn modelId="{11931C7E-BC23-4CE6-B2DE-01DE119F3F31}" type="presParOf" srcId="{171C1E21-E0F4-4435-8D4F-C80FB12992EA}" destId="{2616BCAA-A1B8-42B0-A7EC-8B8640DA8689}" srcOrd="0" destOrd="0" presId="urn:microsoft.com/office/officeart/2005/8/layout/hierarchy1"/>
    <dgm:cxn modelId="{B22866A6-B5A0-4826-8F33-2D0E4985011D}" type="presParOf" srcId="{2616BCAA-A1B8-42B0-A7EC-8B8640DA8689}" destId="{5D4CAEA4-63E3-40F7-AB72-FEC69A4C1627}" srcOrd="0" destOrd="0" presId="urn:microsoft.com/office/officeart/2005/8/layout/hierarchy1"/>
    <dgm:cxn modelId="{9415D08B-98E4-4E23-A23A-D03B54BA7E92}" type="presParOf" srcId="{5D4CAEA4-63E3-40F7-AB72-FEC69A4C1627}" destId="{8357ADBB-8790-4124-8082-C66F1B071A35}" srcOrd="0" destOrd="0" presId="urn:microsoft.com/office/officeart/2005/8/layout/hierarchy1"/>
    <dgm:cxn modelId="{91FB4AC6-7DCD-46A5-8731-691586DC0CCF}" type="presParOf" srcId="{5D4CAEA4-63E3-40F7-AB72-FEC69A4C1627}" destId="{3DC2D0C3-3686-4444-8F1D-4506EE46CCC6}" srcOrd="1" destOrd="0" presId="urn:microsoft.com/office/officeart/2005/8/layout/hierarchy1"/>
    <dgm:cxn modelId="{087C2DF2-FA0F-44E0-8A53-405E02205BAB}" type="presParOf" srcId="{2616BCAA-A1B8-42B0-A7EC-8B8640DA8689}" destId="{6008BD6F-29C7-4C82-A847-5025A756E371}" srcOrd="1" destOrd="0" presId="urn:microsoft.com/office/officeart/2005/8/layout/hierarchy1"/>
    <dgm:cxn modelId="{7D27412A-053D-4F68-884B-A48222E7F7EB}" type="presParOf" srcId="{6008BD6F-29C7-4C82-A847-5025A756E371}" destId="{61A4E6C3-D46C-4B12-98A5-5A1D893A607E}" srcOrd="0" destOrd="0" presId="urn:microsoft.com/office/officeart/2005/8/layout/hierarchy1"/>
    <dgm:cxn modelId="{32EAD4A1-BD85-43A6-964D-B85B4D209C05}" type="presParOf" srcId="{6008BD6F-29C7-4C82-A847-5025A756E371}" destId="{D6AC89F8-5460-4B5B-B8D9-F0E52F4B19A3}" srcOrd="1" destOrd="0" presId="urn:microsoft.com/office/officeart/2005/8/layout/hierarchy1"/>
    <dgm:cxn modelId="{98B7FFA0-2798-4561-8CEB-DC9D14A49C0F}" type="presParOf" srcId="{D6AC89F8-5460-4B5B-B8D9-F0E52F4B19A3}" destId="{8E58C1E4-B14D-4789-BE3F-ABB44699CFD2}" srcOrd="0" destOrd="0" presId="urn:microsoft.com/office/officeart/2005/8/layout/hierarchy1"/>
    <dgm:cxn modelId="{78C7A2F2-DE84-40AE-A0DE-0238BA5BFC82}" type="presParOf" srcId="{8E58C1E4-B14D-4789-BE3F-ABB44699CFD2}" destId="{A5480951-D8B2-49B5-87BC-ADB42D72F697}" srcOrd="0" destOrd="0" presId="urn:microsoft.com/office/officeart/2005/8/layout/hierarchy1"/>
    <dgm:cxn modelId="{D3524C98-E473-43E9-9228-7AE4E4FE3A9B}" type="presParOf" srcId="{8E58C1E4-B14D-4789-BE3F-ABB44699CFD2}" destId="{EDF22C21-6D7B-447A-98D2-3E594B65CE01}" srcOrd="1" destOrd="0" presId="urn:microsoft.com/office/officeart/2005/8/layout/hierarchy1"/>
    <dgm:cxn modelId="{745F56A1-256F-4C24-9006-1C5F10A1BE9E}" type="presParOf" srcId="{D6AC89F8-5460-4B5B-B8D9-F0E52F4B19A3}" destId="{FE484DFF-C9A5-41AB-8CD5-64F247688FD3}" srcOrd="1" destOrd="0" presId="urn:microsoft.com/office/officeart/2005/8/layout/hierarchy1"/>
    <dgm:cxn modelId="{5AAFD7EA-FD59-4B33-B389-AF0824D254E1}" type="presParOf" srcId="{FE484DFF-C9A5-41AB-8CD5-64F247688FD3}" destId="{0F0937F5-D77D-4468-81A9-646F512CF4A8}" srcOrd="0" destOrd="0" presId="urn:microsoft.com/office/officeart/2005/8/layout/hierarchy1"/>
    <dgm:cxn modelId="{37D0EF90-0533-4C8F-9F53-D7460BDC1DD9}" type="presParOf" srcId="{FE484DFF-C9A5-41AB-8CD5-64F247688FD3}" destId="{1736DC3A-D50C-41CD-B595-EBBF680B2567}" srcOrd="1" destOrd="0" presId="urn:microsoft.com/office/officeart/2005/8/layout/hierarchy1"/>
    <dgm:cxn modelId="{1F7F5B9F-A417-456D-AE4C-523A40B74DFB}" type="presParOf" srcId="{1736DC3A-D50C-41CD-B595-EBBF680B2567}" destId="{93AD786E-D0E0-4E38-97E1-FEF18998AA79}" srcOrd="0" destOrd="0" presId="urn:microsoft.com/office/officeart/2005/8/layout/hierarchy1"/>
    <dgm:cxn modelId="{BBB9F7E4-30A8-4C85-BD6E-5027F8C0DE71}" type="presParOf" srcId="{93AD786E-D0E0-4E38-97E1-FEF18998AA79}" destId="{11C6C4E2-0776-4E14-A1CD-7016F59DB3D0}" srcOrd="0" destOrd="0" presId="urn:microsoft.com/office/officeart/2005/8/layout/hierarchy1"/>
    <dgm:cxn modelId="{B5E5BD76-23A7-4E0C-834E-84DF5617179E}" type="presParOf" srcId="{93AD786E-D0E0-4E38-97E1-FEF18998AA79}" destId="{BEE9D412-CA7D-42A7-8FA2-C01AE54D4A0B}" srcOrd="1" destOrd="0" presId="urn:microsoft.com/office/officeart/2005/8/layout/hierarchy1"/>
    <dgm:cxn modelId="{7A2B742E-C66B-46F7-8AE6-A9DC006D26B1}" type="presParOf" srcId="{1736DC3A-D50C-41CD-B595-EBBF680B2567}" destId="{593CEEF4-D94A-4D4F-990F-583E92A602A1}" srcOrd="1" destOrd="0" presId="urn:microsoft.com/office/officeart/2005/8/layout/hierarchy1"/>
    <dgm:cxn modelId="{0525E5C4-FE9F-4A0C-93CC-923A02E227A3}" type="presParOf" srcId="{FE484DFF-C9A5-41AB-8CD5-64F247688FD3}" destId="{79D55944-2CF9-4493-8677-F13D9DF2866C}" srcOrd="2" destOrd="0" presId="urn:microsoft.com/office/officeart/2005/8/layout/hierarchy1"/>
    <dgm:cxn modelId="{2DEEC63C-CDEB-4F4B-8632-9B257DD35557}" type="presParOf" srcId="{FE484DFF-C9A5-41AB-8CD5-64F247688FD3}" destId="{2215C503-4BCC-4EC4-A361-43650A950E6F}" srcOrd="3" destOrd="0" presId="urn:microsoft.com/office/officeart/2005/8/layout/hierarchy1"/>
    <dgm:cxn modelId="{759E0E46-03DD-475F-9BF8-884F3A3CC7D8}" type="presParOf" srcId="{2215C503-4BCC-4EC4-A361-43650A950E6F}" destId="{C266716D-A3E6-4384-BD76-8466A8B2DD04}" srcOrd="0" destOrd="0" presId="urn:microsoft.com/office/officeart/2005/8/layout/hierarchy1"/>
    <dgm:cxn modelId="{67EE906D-C04E-495C-8CB6-0553A809B6DF}" type="presParOf" srcId="{C266716D-A3E6-4384-BD76-8466A8B2DD04}" destId="{8CF77279-A775-4253-B800-B525CFE8DCA9}" srcOrd="0" destOrd="0" presId="urn:microsoft.com/office/officeart/2005/8/layout/hierarchy1"/>
    <dgm:cxn modelId="{574FD288-2E64-41F7-9A83-ADBCC9282416}" type="presParOf" srcId="{C266716D-A3E6-4384-BD76-8466A8B2DD04}" destId="{1226F9B5-DB87-4EB8-99E1-76B4C0DC9631}" srcOrd="1" destOrd="0" presId="urn:microsoft.com/office/officeart/2005/8/layout/hierarchy1"/>
    <dgm:cxn modelId="{96FC36DD-CAF3-4120-B74A-C375087F5745}" type="presParOf" srcId="{2215C503-4BCC-4EC4-A361-43650A950E6F}" destId="{6976885F-A78B-42BD-AE47-72D8F0830431}" srcOrd="1" destOrd="0" presId="urn:microsoft.com/office/officeart/2005/8/layout/hierarchy1"/>
    <dgm:cxn modelId="{9CBE7645-CD3D-4408-8F65-E253131724AA}" type="presParOf" srcId="{6008BD6F-29C7-4C82-A847-5025A756E371}" destId="{5C75914C-83AF-44A5-AE5A-E56E2EAD985C}" srcOrd="2" destOrd="0" presId="urn:microsoft.com/office/officeart/2005/8/layout/hierarchy1"/>
    <dgm:cxn modelId="{3341A2E5-0237-4DA0-883C-697278D6B3F1}" type="presParOf" srcId="{6008BD6F-29C7-4C82-A847-5025A756E371}" destId="{F9F5945E-BA8C-4FFC-92CB-B0D763135E4D}" srcOrd="3" destOrd="0" presId="urn:microsoft.com/office/officeart/2005/8/layout/hierarchy1"/>
    <dgm:cxn modelId="{CE38EBC2-0BDC-428D-9BC8-92401A36A269}" type="presParOf" srcId="{F9F5945E-BA8C-4FFC-92CB-B0D763135E4D}" destId="{71CF0265-C1E1-443E-A25E-F3F0A1EB2080}" srcOrd="0" destOrd="0" presId="urn:microsoft.com/office/officeart/2005/8/layout/hierarchy1"/>
    <dgm:cxn modelId="{4189FC7B-7314-4991-926C-E4BA540E7ECA}" type="presParOf" srcId="{71CF0265-C1E1-443E-A25E-F3F0A1EB2080}" destId="{5FBAA159-877A-4DDC-A525-91A0724662CA}" srcOrd="0" destOrd="0" presId="urn:microsoft.com/office/officeart/2005/8/layout/hierarchy1"/>
    <dgm:cxn modelId="{748EB056-E884-4700-96AC-7802D70C2EF2}" type="presParOf" srcId="{71CF0265-C1E1-443E-A25E-F3F0A1EB2080}" destId="{2B26F8AB-92F3-41EB-B7FA-89A4BF71EA4A}" srcOrd="1" destOrd="0" presId="urn:microsoft.com/office/officeart/2005/8/layout/hierarchy1"/>
    <dgm:cxn modelId="{1DA95B0E-10BE-4D53-A4DA-B91D56F82E86}" type="presParOf" srcId="{F9F5945E-BA8C-4FFC-92CB-B0D763135E4D}" destId="{5C04FEC6-8596-4BA4-9E59-32D366B7BABB}" srcOrd="1" destOrd="0" presId="urn:microsoft.com/office/officeart/2005/8/layout/hierarchy1"/>
    <dgm:cxn modelId="{C4A085B5-7D3F-4308-B1F7-15AF66A0C02C}" type="presParOf" srcId="{5C04FEC6-8596-4BA4-9E59-32D366B7BABB}" destId="{4F2EFF1C-BB6F-4BEC-8FF8-76446CD5536B}" srcOrd="0" destOrd="0" presId="urn:microsoft.com/office/officeart/2005/8/layout/hierarchy1"/>
    <dgm:cxn modelId="{F2E27294-0FEF-4C90-B078-8231F3786EBF}" type="presParOf" srcId="{5C04FEC6-8596-4BA4-9E59-32D366B7BABB}" destId="{45B5F3EB-6EBB-4924-A5CA-3190C82570FE}" srcOrd="1" destOrd="0" presId="urn:microsoft.com/office/officeart/2005/8/layout/hierarchy1"/>
    <dgm:cxn modelId="{A0A527AC-879F-4C6F-8BBE-E0999253D432}" type="presParOf" srcId="{45B5F3EB-6EBB-4924-A5CA-3190C82570FE}" destId="{E14DCAD6-6473-41CD-A8C1-4C31330C4CB8}" srcOrd="0" destOrd="0" presId="urn:microsoft.com/office/officeart/2005/8/layout/hierarchy1"/>
    <dgm:cxn modelId="{436E9E51-103E-41F2-8CC1-AEDBA16F7041}" type="presParOf" srcId="{E14DCAD6-6473-41CD-A8C1-4C31330C4CB8}" destId="{60D3516F-83A1-4D38-A879-59F3EC2E4BBA}" srcOrd="0" destOrd="0" presId="urn:microsoft.com/office/officeart/2005/8/layout/hierarchy1"/>
    <dgm:cxn modelId="{D71C90E0-E5A0-4EFB-9DFB-3CBA9BC5F24E}" type="presParOf" srcId="{E14DCAD6-6473-41CD-A8C1-4C31330C4CB8}" destId="{ED11815B-9682-4D4E-968B-59CBED0E0622}" srcOrd="1" destOrd="0" presId="urn:microsoft.com/office/officeart/2005/8/layout/hierarchy1"/>
    <dgm:cxn modelId="{BED97DE3-6417-4D10-89CD-03536FB5A965}" type="presParOf" srcId="{45B5F3EB-6EBB-4924-A5CA-3190C82570FE}" destId="{11C72AE4-3BA2-4620-8DBC-439DF71A48F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4CC3F3-9378-4F10-9C30-126B660C7A3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2944BFC-5F2F-4909-BDB3-E77F99F43353}">
      <dgm:prSet phldrT="[Текст]"/>
      <dgm:spPr/>
      <dgm:t>
        <a:bodyPr/>
        <a:lstStyle/>
        <a:p>
          <a:r>
            <a:rPr lang="ru-RU" dirty="0" smtClean="0"/>
            <a:t>Лимфатическая система</a:t>
          </a:r>
          <a:endParaRPr lang="ru-RU" dirty="0"/>
        </a:p>
      </dgm:t>
    </dgm:pt>
    <dgm:pt modelId="{277F6BD6-D5E4-4725-BED0-AE584CCA2B3F}" type="parTrans" cxnId="{83661D4A-8F18-4A6E-8B08-47E08A10BD6B}">
      <dgm:prSet/>
      <dgm:spPr/>
      <dgm:t>
        <a:bodyPr/>
        <a:lstStyle/>
        <a:p>
          <a:endParaRPr lang="ru-RU"/>
        </a:p>
      </dgm:t>
    </dgm:pt>
    <dgm:pt modelId="{E34F930A-93F3-48E9-9B25-80AFCD1352DF}" type="sibTrans" cxnId="{83661D4A-8F18-4A6E-8B08-47E08A10BD6B}">
      <dgm:prSet/>
      <dgm:spPr/>
      <dgm:t>
        <a:bodyPr/>
        <a:lstStyle/>
        <a:p>
          <a:endParaRPr lang="ru-RU"/>
        </a:p>
      </dgm:t>
    </dgm:pt>
    <dgm:pt modelId="{24F8489A-CAEB-4581-90F0-95D84479B26A}">
      <dgm:prSet phldrT="[Текст]"/>
      <dgm:spPr/>
      <dgm:t>
        <a:bodyPr/>
        <a:lstStyle/>
        <a:p>
          <a:r>
            <a:rPr lang="ru-RU" dirty="0" smtClean="0"/>
            <a:t>Лимфатические сосуды</a:t>
          </a:r>
          <a:endParaRPr lang="ru-RU" dirty="0"/>
        </a:p>
      </dgm:t>
    </dgm:pt>
    <dgm:pt modelId="{F6795871-A186-44C6-959C-7C1FB02B74B7}" type="parTrans" cxnId="{814B583A-BBE1-40CE-BA96-4D9CADB885B1}">
      <dgm:prSet/>
      <dgm:spPr/>
      <dgm:t>
        <a:bodyPr/>
        <a:lstStyle/>
        <a:p>
          <a:endParaRPr lang="ru-RU"/>
        </a:p>
      </dgm:t>
    </dgm:pt>
    <dgm:pt modelId="{826D0273-0013-443D-AB65-758555C276C2}" type="sibTrans" cxnId="{814B583A-BBE1-40CE-BA96-4D9CADB885B1}">
      <dgm:prSet/>
      <dgm:spPr/>
      <dgm:t>
        <a:bodyPr/>
        <a:lstStyle/>
        <a:p>
          <a:endParaRPr lang="ru-RU"/>
        </a:p>
      </dgm:t>
    </dgm:pt>
    <dgm:pt modelId="{ADFFE6DC-3D8E-46D4-B954-1303EECAA666}">
      <dgm:prSet phldrT="[Текст]" custT="1"/>
      <dgm:spPr/>
      <dgm:t>
        <a:bodyPr/>
        <a:lstStyle/>
        <a:p>
          <a:r>
            <a:rPr lang="ru-RU" sz="1400" dirty="0" smtClean="0"/>
            <a:t>1</a:t>
          </a:r>
          <a:r>
            <a:rPr lang="ru-RU" sz="2000" dirty="0" smtClean="0"/>
            <a:t>. Лимфатические капилляры</a:t>
          </a:r>
        </a:p>
        <a:p>
          <a:r>
            <a:rPr lang="ru-RU" sz="2000" dirty="0" smtClean="0"/>
            <a:t>2. Лимфатические сосуды</a:t>
          </a:r>
        </a:p>
        <a:p>
          <a:r>
            <a:rPr lang="ru-RU" sz="2000" dirty="0" smtClean="0"/>
            <a:t>3. Лимфатические протоки</a:t>
          </a:r>
        </a:p>
        <a:p>
          <a:endParaRPr lang="ru-RU" sz="1400" dirty="0"/>
        </a:p>
      </dgm:t>
    </dgm:pt>
    <dgm:pt modelId="{BD1C7B50-F8E4-4024-8B9C-80DCEA041BB8}" type="parTrans" cxnId="{C761A5BE-C91E-4163-8C81-D7E3EA8200C4}">
      <dgm:prSet/>
      <dgm:spPr/>
      <dgm:t>
        <a:bodyPr/>
        <a:lstStyle/>
        <a:p>
          <a:endParaRPr lang="ru-RU"/>
        </a:p>
      </dgm:t>
    </dgm:pt>
    <dgm:pt modelId="{CBA18136-418D-4D32-AEB6-D63BA714D80A}" type="sibTrans" cxnId="{C761A5BE-C91E-4163-8C81-D7E3EA8200C4}">
      <dgm:prSet/>
      <dgm:spPr/>
      <dgm:t>
        <a:bodyPr/>
        <a:lstStyle/>
        <a:p>
          <a:endParaRPr lang="ru-RU"/>
        </a:p>
      </dgm:t>
    </dgm:pt>
    <dgm:pt modelId="{ABC1FF9C-E4FC-4DF1-8678-89859F7CAEEF}">
      <dgm:prSet phldrT="[Текст]"/>
      <dgm:spPr/>
      <dgm:t>
        <a:bodyPr/>
        <a:lstStyle/>
        <a:p>
          <a:r>
            <a:rPr lang="ru-RU" dirty="0" smtClean="0"/>
            <a:t>Лимфоидные органы (места образования лимфоцитов)</a:t>
          </a:r>
          <a:endParaRPr lang="ru-RU" dirty="0"/>
        </a:p>
      </dgm:t>
    </dgm:pt>
    <dgm:pt modelId="{1F4EEEF1-8A4B-4C53-B7E1-586D53859C03}" type="parTrans" cxnId="{DD6B5BC5-FBA2-4689-8AB4-FAB4DEDC5E77}">
      <dgm:prSet/>
      <dgm:spPr/>
      <dgm:t>
        <a:bodyPr/>
        <a:lstStyle/>
        <a:p>
          <a:endParaRPr lang="ru-RU"/>
        </a:p>
      </dgm:t>
    </dgm:pt>
    <dgm:pt modelId="{4FC89B53-80B8-431D-9957-0EE0D64C9349}" type="sibTrans" cxnId="{DD6B5BC5-FBA2-4689-8AB4-FAB4DEDC5E77}">
      <dgm:prSet/>
      <dgm:spPr/>
      <dgm:t>
        <a:bodyPr/>
        <a:lstStyle/>
        <a:p>
          <a:endParaRPr lang="ru-RU"/>
        </a:p>
      </dgm:t>
    </dgm:pt>
    <dgm:pt modelId="{618022BA-9CB9-46C0-AF03-2FD1A369E9CC}">
      <dgm:prSet phldrT="[Текст]"/>
      <dgm:spPr/>
      <dgm:t>
        <a:bodyPr/>
        <a:lstStyle/>
        <a:p>
          <a:r>
            <a:rPr lang="ru-RU" dirty="0" smtClean="0"/>
            <a:t>1. Лимфатические узлы</a:t>
          </a:r>
        </a:p>
        <a:p>
          <a:r>
            <a:rPr lang="ru-RU" dirty="0" smtClean="0"/>
            <a:t>2. Селезенка </a:t>
          </a:r>
        </a:p>
        <a:p>
          <a:r>
            <a:rPr lang="ru-RU" dirty="0" smtClean="0"/>
            <a:t>3. Тимус</a:t>
          </a:r>
          <a:endParaRPr lang="ru-RU" dirty="0"/>
        </a:p>
      </dgm:t>
    </dgm:pt>
    <dgm:pt modelId="{B58CACA4-316C-460F-8F01-E69DB12F7AF6}" type="parTrans" cxnId="{E9758A52-0B2E-4DF4-9A04-1A23BC672FC7}">
      <dgm:prSet/>
      <dgm:spPr/>
      <dgm:t>
        <a:bodyPr/>
        <a:lstStyle/>
        <a:p>
          <a:endParaRPr lang="ru-RU"/>
        </a:p>
      </dgm:t>
    </dgm:pt>
    <dgm:pt modelId="{510D01EB-DF55-48BA-86AB-96432F223203}" type="sibTrans" cxnId="{E9758A52-0B2E-4DF4-9A04-1A23BC672FC7}">
      <dgm:prSet/>
      <dgm:spPr/>
      <dgm:t>
        <a:bodyPr/>
        <a:lstStyle/>
        <a:p>
          <a:endParaRPr lang="ru-RU"/>
        </a:p>
      </dgm:t>
    </dgm:pt>
    <dgm:pt modelId="{7E9C27C7-4C49-4895-8A5B-49B102FC7261}" type="pres">
      <dgm:prSet presAssocID="{5A4CC3F3-9378-4F10-9C30-126B660C7A3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B04A005-5515-45D4-8403-E74CB573712C}" type="pres">
      <dgm:prSet presAssocID="{C2944BFC-5F2F-4909-BDB3-E77F99F43353}" presName="hierRoot1" presStyleCnt="0"/>
      <dgm:spPr/>
    </dgm:pt>
    <dgm:pt modelId="{89BC2217-6BF1-4C9B-9A3F-6B448964038F}" type="pres">
      <dgm:prSet presAssocID="{C2944BFC-5F2F-4909-BDB3-E77F99F43353}" presName="composite" presStyleCnt="0"/>
      <dgm:spPr/>
    </dgm:pt>
    <dgm:pt modelId="{25B19687-149B-47F5-8959-DBF836902CCC}" type="pres">
      <dgm:prSet presAssocID="{C2944BFC-5F2F-4909-BDB3-E77F99F43353}" presName="background" presStyleLbl="node0" presStyleIdx="0" presStyleCnt="1"/>
      <dgm:spPr/>
    </dgm:pt>
    <dgm:pt modelId="{8B61F4E8-DDEC-4684-A5BB-A0EECF6CCD2D}" type="pres">
      <dgm:prSet presAssocID="{C2944BFC-5F2F-4909-BDB3-E77F99F43353}" presName="text" presStyleLbl="fgAcc0" presStyleIdx="0" presStyleCnt="1" custScaleX="1753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6BAA5B-F573-4532-8F54-AF9ADF052CEF}" type="pres">
      <dgm:prSet presAssocID="{C2944BFC-5F2F-4909-BDB3-E77F99F43353}" presName="hierChild2" presStyleCnt="0"/>
      <dgm:spPr/>
    </dgm:pt>
    <dgm:pt modelId="{554FCBBC-40E6-4F01-8B50-7373B9413629}" type="pres">
      <dgm:prSet presAssocID="{F6795871-A186-44C6-959C-7C1FB02B74B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C66D13E4-38C5-4492-A984-7044ED6E1B5A}" type="pres">
      <dgm:prSet presAssocID="{24F8489A-CAEB-4581-90F0-95D84479B26A}" presName="hierRoot2" presStyleCnt="0"/>
      <dgm:spPr/>
    </dgm:pt>
    <dgm:pt modelId="{7BB4A78F-2BBC-49EA-AA2F-5BADB24BAFEA}" type="pres">
      <dgm:prSet presAssocID="{24F8489A-CAEB-4581-90F0-95D84479B26A}" presName="composite2" presStyleCnt="0"/>
      <dgm:spPr/>
    </dgm:pt>
    <dgm:pt modelId="{C16F8104-F4AB-4EED-BB2F-ECC643506BD1}" type="pres">
      <dgm:prSet presAssocID="{24F8489A-CAEB-4581-90F0-95D84479B26A}" presName="background2" presStyleLbl="node2" presStyleIdx="0" presStyleCnt="2"/>
      <dgm:spPr/>
    </dgm:pt>
    <dgm:pt modelId="{5CABDDC7-4AE3-49B5-9945-DE40721BE272}" type="pres">
      <dgm:prSet presAssocID="{24F8489A-CAEB-4581-90F0-95D84479B26A}" presName="text2" presStyleLbl="fgAcc2" presStyleIdx="0" presStyleCnt="2" custScaleX="1529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EFF8C2-0302-417C-A1BA-81807BAF084F}" type="pres">
      <dgm:prSet presAssocID="{24F8489A-CAEB-4581-90F0-95D84479B26A}" presName="hierChild3" presStyleCnt="0"/>
      <dgm:spPr/>
    </dgm:pt>
    <dgm:pt modelId="{E85EAD30-A47C-4709-AA0E-A6A8BC8442D0}" type="pres">
      <dgm:prSet presAssocID="{BD1C7B50-F8E4-4024-8B9C-80DCEA041BB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84A5F28-8A8E-48DD-B3C4-469B1440492C}" type="pres">
      <dgm:prSet presAssocID="{ADFFE6DC-3D8E-46D4-B954-1303EECAA666}" presName="hierRoot3" presStyleCnt="0"/>
      <dgm:spPr/>
    </dgm:pt>
    <dgm:pt modelId="{77668C0A-75D3-459A-B90C-0C317A14EA9F}" type="pres">
      <dgm:prSet presAssocID="{ADFFE6DC-3D8E-46D4-B954-1303EECAA666}" presName="composite3" presStyleCnt="0"/>
      <dgm:spPr/>
    </dgm:pt>
    <dgm:pt modelId="{9268E36C-F0B2-4B75-8984-09B1E607940D}" type="pres">
      <dgm:prSet presAssocID="{ADFFE6DC-3D8E-46D4-B954-1303EECAA666}" presName="background3" presStyleLbl="node3" presStyleIdx="0" presStyleCnt="2"/>
      <dgm:spPr/>
    </dgm:pt>
    <dgm:pt modelId="{22F8E462-A860-4E88-8923-197051809EE5}" type="pres">
      <dgm:prSet presAssocID="{ADFFE6DC-3D8E-46D4-B954-1303EECAA666}" presName="text3" presStyleLbl="fgAcc3" presStyleIdx="0" presStyleCnt="2" custScaleX="205238" custLinFactNeighborX="-20196" custLinFactNeighborY="-11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905E3F-A82D-4A20-A2EA-DE6FB522AFBC}" type="pres">
      <dgm:prSet presAssocID="{ADFFE6DC-3D8E-46D4-B954-1303EECAA666}" presName="hierChild4" presStyleCnt="0"/>
      <dgm:spPr/>
    </dgm:pt>
    <dgm:pt modelId="{6C64F868-2F9D-41E5-A3F2-9157C91B14C9}" type="pres">
      <dgm:prSet presAssocID="{1F4EEEF1-8A4B-4C53-B7E1-586D53859C0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79A19D3-5841-4A8C-8838-96DB2EEB937D}" type="pres">
      <dgm:prSet presAssocID="{ABC1FF9C-E4FC-4DF1-8678-89859F7CAEEF}" presName="hierRoot2" presStyleCnt="0"/>
      <dgm:spPr/>
    </dgm:pt>
    <dgm:pt modelId="{FCE5C6E0-FB10-4D3A-9385-741DB768AF02}" type="pres">
      <dgm:prSet presAssocID="{ABC1FF9C-E4FC-4DF1-8678-89859F7CAEEF}" presName="composite2" presStyleCnt="0"/>
      <dgm:spPr/>
    </dgm:pt>
    <dgm:pt modelId="{2A7BD019-875E-4BF4-A2B7-02A5B33998AE}" type="pres">
      <dgm:prSet presAssocID="{ABC1FF9C-E4FC-4DF1-8678-89859F7CAEEF}" presName="background2" presStyleLbl="node2" presStyleIdx="1" presStyleCnt="2"/>
      <dgm:spPr/>
    </dgm:pt>
    <dgm:pt modelId="{F6409A41-6A30-43B3-A02E-956329C35D7E}" type="pres">
      <dgm:prSet presAssocID="{ABC1FF9C-E4FC-4DF1-8678-89859F7CAEEF}" presName="text2" presStyleLbl="fgAcc2" presStyleIdx="1" presStyleCnt="2" custScaleX="1653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EDE8C6-2917-405A-90F8-1A35479238FB}" type="pres">
      <dgm:prSet presAssocID="{ABC1FF9C-E4FC-4DF1-8678-89859F7CAEEF}" presName="hierChild3" presStyleCnt="0"/>
      <dgm:spPr/>
    </dgm:pt>
    <dgm:pt modelId="{E2B71E80-6680-4B91-8C2C-4B20BB5B1206}" type="pres">
      <dgm:prSet presAssocID="{B58CACA4-316C-460F-8F01-E69DB12F7AF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9687F321-BB3E-4041-9DC5-57850EFF9FA6}" type="pres">
      <dgm:prSet presAssocID="{618022BA-9CB9-46C0-AF03-2FD1A369E9CC}" presName="hierRoot3" presStyleCnt="0"/>
      <dgm:spPr/>
    </dgm:pt>
    <dgm:pt modelId="{95F5E37F-0AA9-4BE0-883A-0FA5860A7536}" type="pres">
      <dgm:prSet presAssocID="{618022BA-9CB9-46C0-AF03-2FD1A369E9CC}" presName="composite3" presStyleCnt="0"/>
      <dgm:spPr/>
    </dgm:pt>
    <dgm:pt modelId="{4AF487E7-1C81-4E7B-B515-333EB3667B38}" type="pres">
      <dgm:prSet presAssocID="{618022BA-9CB9-46C0-AF03-2FD1A369E9CC}" presName="background3" presStyleLbl="node3" presStyleIdx="1" presStyleCnt="2"/>
      <dgm:spPr/>
    </dgm:pt>
    <dgm:pt modelId="{96D4F08D-4E8D-436D-B318-FEEB6F385DA4}" type="pres">
      <dgm:prSet presAssocID="{618022BA-9CB9-46C0-AF03-2FD1A369E9CC}" presName="text3" presStyleLbl="fgAcc3" presStyleIdx="1" presStyleCnt="2" custScaleX="153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CF634B-C396-4030-816F-F657ACC1037F}" type="pres">
      <dgm:prSet presAssocID="{618022BA-9CB9-46C0-AF03-2FD1A369E9CC}" presName="hierChild4" presStyleCnt="0"/>
      <dgm:spPr/>
    </dgm:pt>
  </dgm:ptLst>
  <dgm:cxnLst>
    <dgm:cxn modelId="{E9758A52-0B2E-4DF4-9A04-1A23BC672FC7}" srcId="{ABC1FF9C-E4FC-4DF1-8678-89859F7CAEEF}" destId="{618022BA-9CB9-46C0-AF03-2FD1A369E9CC}" srcOrd="0" destOrd="0" parTransId="{B58CACA4-316C-460F-8F01-E69DB12F7AF6}" sibTransId="{510D01EB-DF55-48BA-86AB-96432F223203}"/>
    <dgm:cxn modelId="{786D2A8E-79AA-4281-8D52-E00B473193B8}" type="presOf" srcId="{B58CACA4-316C-460F-8F01-E69DB12F7AF6}" destId="{E2B71E80-6680-4B91-8C2C-4B20BB5B1206}" srcOrd="0" destOrd="0" presId="urn:microsoft.com/office/officeart/2005/8/layout/hierarchy1"/>
    <dgm:cxn modelId="{3A93707B-AAAC-4D74-BDDA-ADF8316D9146}" type="presOf" srcId="{24F8489A-CAEB-4581-90F0-95D84479B26A}" destId="{5CABDDC7-4AE3-49B5-9945-DE40721BE272}" srcOrd="0" destOrd="0" presId="urn:microsoft.com/office/officeart/2005/8/layout/hierarchy1"/>
    <dgm:cxn modelId="{6702E93F-81D4-4ED9-9DD6-50417DF77C03}" type="presOf" srcId="{F6795871-A186-44C6-959C-7C1FB02B74B7}" destId="{554FCBBC-40E6-4F01-8B50-7373B9413629}" srcOrd="0" destOrd="0" presId="urn:microsoft.com/office/officeart/2005/8/layout/hierarchy1"/>
    <dgm:cxn modelId="{C761A5BE-C91E-4163-8C81-D7E3EA8200C4}" srcId="{24F8489A-CAEB-4581-90F0-95D84479B26A}" destId="{ADFFE6DC-3D8E-46D4-B954-1303EECAA666}" srcOrd="0" destOrd="0" parTransId="{BD1C7B50-F8E4-4024-8B9C-80DCEA041BB8}" sibTransId="{CBA18136-418D-4D32-AEB6-D63BA714D80A}"/>
    <dgm:cxn modelId="{499FEE80-3AB6-4AE3-BD36-135391953756}" type="presOf" srcId="{ADFFE6DC-3D8E-46D4-B954-1303EECAA666}" destId="{22F8E462-A860-4E88-8923-197051809EE5}" srcOrd="0" destOrd="0" presId="urn:microsoft.com/office/officeart/2005/8/layout/hierarchy1"/>
    <dgm:cxn modelId="{FBFAC997-B13B-4964-B23B-90A7756A7362}" type="presOf" srcId="{C2944BFC-5F2F-4909-BDB3-E77F99F43353}" destId="{8B61F4E8-DDEC-4684-A5BB-A0EECF6CCD2D}" srcOrd="0" destOrd="0" presId="urn:microsoft.com/office/officeart/2005/8/layout/hierarchy1"/>
    <dgm:cxn modelId="{4B68A34E-ED01-4675-8EAC-75B220D33F44}" type="presOf" srcId="{618022BA-9CB9-46C0-AF03-2FD1A369E9CC}" destId="{96D4F08D-4E8D-436D-B318-FEEB6F385DA4}" srcOrd="0" destOrd="0" presId="urn:microsoft.com/office/officeart/2005/8/layout/hierarchy1"/>
    <dgm:cxn modelId="{CB6A2582-7F75-4827-9922-DEE435283F19}" type="presOf" srcId="{5A4CC3F3-9378-4F10-9C30-126B660C7A3F}" destId="{7E9C27C7-4C49-4895-8A5B-49B102FC7261}" srcOrd="0" destOrd="0" presId="urn:microsoft.com/office/officeart/2005/8/layout/hierarchy1"/>
    <dgm:cxn modelId="{22DAC2DE-F826-4B70-AECD-2C1E4966AD64}" type="presOf" srcId="{ABC1FF9C-E4FC-4DF1-8678-89859F7CAEEF}" destId="{F6409A41-6A30-43B3-A02E-956329C35D7E}" srcOrd="0" destOrd="0" presId="urn:microsoft.com/office/officeart/2005/8/layout/hierarchy1"/>
    <dgm:cxn modelId="{814B583A-BBE1-40CE-BA96-4D9CADB885B1}" srcId="{C2944BFC-5F2F-4909-BDB3-E77F99F43353}" destId="{24F8489A-CAEB-4581-90F0-95D84479B26A}" srcOrd="0" destOrd="0" parTransId="{F6795871-A186-44C6-959C-7C1FB02B74B7}" sibTransId="{826D0273-0013-443D-AB65-758555C276C2}"/>
    <dgm:cxn modelId="{691A480E-CF75-452D-B2EB-F584F550AC3F}" type="presOf" srcId="{BD1C7B50-F8E4-4024-8B9C-80DCEA041BB8}" destId="{E85EAD30-A47C-4709-AA0E-A6A8BC8442D0}" srcOrd="0" destOrd="0" presId="urn:microsoft.com/office/officeart/2005/8/layout/hierarchy1"/>
    <dgm:cxn modelId="{83661D4A-8F18-4A6E-8B08-47E08A10BD6B}" srcId="{5A4CC3F3-9378-4F10-9C30-126B660C7A3F}" destId="{C2944BFC-5F2F-4909-BDB3-E77F99F43353}" srcOrd="0" destOrd="0" parTransId="{277F6BD6-D5E4-4725-BED0-AE584CCA2B3F}" sibTransId="{E34F930A-93F3-48E9-9B25-80AFCD1352DF}"/>
    <dgm:cxn modelId="{DD6B5BC5-FBA2-4689-8AB4-FAB4DEDC5E77}" srcId="{C2944BFC-5F2F-4909-BDB3-E77F99F43353}" destId="{ABC1FF9C-E4FC-4DF1-8678-89859F7CAEEF}" srcOrd="1" destOrd="0" parTransId="{1F4EEEF1-8A4B-4C53-B7E1-586D53859C03}" sibTransId="{4FC89B53-80B8-431D-9957-0EE0D64C9349}"/>
    <dgm:cxn modelId="{0D32D320-B452-427D-99C2-F49C65D72CEC}" type="presOf" srcId="{1F4EEEF1-8A4B-4C53-B7E1-586D53859C03}" destId="{6C64F868-2F9D-41E5-A3F2-9157C91B14C9}" srcOrd="0" destOrd="0" presId="urn:microsoft.com/office/officeart/2005/8/layout/hierarchy1"/>
    <dgm:cxn modelId="{F4E16623-ABD8-461A-A7A0-6CEF0658C81E}" type="presParOf" srcId="{7E9C27C7-4C49-4895-8A5B-49B102FC7261}" destId="{0B04A005-5515-45D4-8403-E74CB573712C}" srcOrd="0" destOrd="0" presId="urn:microsoft.com/office/officeart/2005/8/layout/hierarchy1"/>
    <dgm:cxn modelId="{28AA6782-33CD-449A-B366-4138DFB59537}" type="presParOf" srcId="{0B04A005-5515-45D4-8403-E74CB573712C}" destId="{89BC2217-6BF1-4C9B-9A3F-6B448964038F}" srcOrd="0" destOrd="0" presId="urn:microsoft.com/office/officeart/2005/8/layout/hierarchy1"/>
    <dgm:cxn modelId="{91D3D4A5-0B58-48E7-8B25-8FA256258AE6}" type="presParOf" srcId="{89BC2217-6BF1-4C9B-9A3F-6B448964038F}" destId="{25B19687-149B-47F5-8959-DBF836902CCC}" srcOrd="0" destOrd="0" presId="urn:microsoft.com/office/officeart/2005/8/layout/hierarchy1"/>
    <dgm:cxn modelId="{416DE24B-2D66-49A7-ACDB-E0533708A2BE}" type="presParOf" srcId="{89BC2217-6BF1-4C9B-9A3F-6B448964038F}" destId="{8B61F4E8-DDEC-4684-A5BB-A0EECF6CCD2D}" srcOrd="1" destOrd="0" presId="urn:microsoft.com/office/officeart/2005/8/layout/hierarchy1"/>
    <dgm:cxn modelId="{DCE23873-5294-4AC7-8A17-0CAFFF0B2D18}" type="presParOf" srcId="{0B04A005-5515-45D4-8403-E74CB573712C}" destId="{3A6BAA5B-F573-4532-8F54-AF9ADF052CEF}" srcOrd="1" destOrd="0" presId="urn:microsoft.com/office/officeart/2005/8/layout/hierarchy1"/>
    <dgm:cxn modelId="{62D934AE-2DA7-4AA2-B607-4724C02B6894}" type="presParOf" srcId="{3A6BAA5B-F573-4532-8F54-AF9ADF052CEF}" destId="{554FCBBC-40E6-4F01-8B50-7373B9413629}" srcOrd="0" destOrd="0" presId="urn:microsoft.com/office/officeart/2005/8/layout/hierarchy1"/>
    <dgm:cxn modelId="{9C6F9D6A-8227-4C2C-A0BD-2B3B6AB19730}" type="presParOf" srcId="{3A6BAA5B-F573-4532-8F54-AF9ADF052CEF}" destId="{C66D13E4-38C5-4492-A984-7044ED6E1B5A}" srcOrd="1" destOrd="0" presId="urn:microsoft.com/office/officeart/2005/8/layout/hierarchy1"/>
    <dgm:cxn modelId="{1A5E139A-46AB-48D5-B195-210B23BEEE49}" type="presParOf" srcId="{C66D13E4-38C5-4492-A984-7044ED6E1B5A}" destId="{7BB4A78F-2BBC-49EA-AA2F-5BADB24BAFEA}" srcOrd="0" destOrd="0" presId="urn:microsoft.com/office/officeart/2005/8/layout/hierarchy1"/>
    <dgm:cxn modelId="{7F757D9D-98BB-4656-813A-EAE7FF1FA2EC}" type="presParOf" srcId="{7BB4A78F-2BBC-49EA-AA2F-5BADB24BAFEA}" destId="{C16F8104-F4AB-4EED-BB2F-ECC643506BD1}" srcOrd="0" destOrd="0" presId="urn:microsoft.com/office/officeart/2005/8/layout/hierarchy1"/>
    <dgm:cxn modelId="{D190F3F6-5EE9-4382-A549-B52CD3A192BE}" type="presParOf" srcId="{7BB4A78F-2BBC-49EA-AA2F-5BADB24BAFEA}" destId="{5CABDDC7-4AE3-49B5-9945-DE40721BE272}" srcOrd="1" destOrd="0" presId="urn:microsoft.com/office/officeart/2005/8/layout/hierarchy1"/>
    <dgm:cxn modelId="{05AA9907-9136-468A-B56A-D8541FE32AC2}" type="presParOf" srcId="{C66D13E4-38C5-4492-A984-7044ED6E1B5A}" destId="{18EFF8C2-0302-417C-A1BA-81807BAF084F}" srcOrd="1" destOrd="0" presId="urn:microsoft.com/office/officeart/2005/8/layout/hierarchy1"/>
    <dgm:cxn modelId="{9E95B8D8-3564-4AFC-B8E0-6287F04569B2}" type="presParOf" srcId="{18EFF8C2-0302-417C-A1BA-81807BAF084F}" destId="{E85EAD30-A47C-4709-AA0E-A6A8BC8442D0}" srcOrd="0" destOrd="0" presId="urn:microsoft.com/office/officeart/2005/8/layout/hierarchy1"/>
    <dgm:cxn modelId="{E56C3AF4-57D3-4BB9-86EC-174B9F0991CD}" type="presParOf" srcId="{18EFF8C2-0302-417C-A1BA-81807BAF084F}" destId="{984A5F28-8A8E-48DD-B3C4-469B1440492C}" srcOrd="1" destOrd="0" presId="urn:microsoft.com/office/officeart/2005/8/layout/hierarchy1"/>
    <dgm:cxn modelId="{5BFEB898-B34C-4D6E-B96A-FF7166B1761D}" type="presParOf" srcId="{984A5F28-8A8E-48DD-B3C4-469B1440492C}" destId="{77668C0A-75D3-459A-B90C-0C317A14EA9F}" srcOrd="0" destOrd="0" presId="urn:microsoft.com/office/officeart/2005/8/layout/hierarchy1"/>
    <dgm:cxn modelId="{2F95B89E-8CAD-4FC5-BCAB-93B5CB16AEE2}" type="presParOf" srcId="{77668C0A-75D3-459A-B90C-0C317A14EA9F}" destId="{9268E36C-F0B2-4B75-8984-09B1E607940D}" srcOrd="0" destOrd="0" presId="urn:microsoft.com/office/officeart/2005/8/layout/hierarchy1"/>
    <dgm:cxn modelId="{195F7D5F-BF04-4B0C-B82F-8FED0D0DBA88}" type="presParOf" srcId="{77668C0A-75D3-459A-B90C-0C317A14EA9F}" destId="{22F8E462-A860-4E88-8923-197051809EE5}" srcOrd="1" destOrd="0" presId="urn:microsoft.com/office/officeart/2005/8/layout/hierarchy1"/>
    <dgm:cxn modelId="{5B406200-0BDD-432E-A39D-4E1D189C277B}" type="presParOf" srcId="{984A5F28-8A8E-48DD-B3C4-469B1440492C}" destId="{F7905E3F-A82D-4A20-A2EA-DE6FB522AFBC}" srcOrd="1" destOrd="0" presId="urn:microsoft.com/office/officeart/2005/8/layout/hierarchy1"/>
    <dgm:cxn modelId="{91D86B22-E638-412E-8863-C6E22E6ED79A}" type="presParOf" srcId="{3A6BAA5B-F573-4532-8F54-AF9ADF052CEF}" destId="{6C64F868-2F9D-41E5-A3F2-9157C91B14C9}" srcOrd="2" destOrd="0" presId="urn:microsoft.com/office/officeart/2005/8/layout/hierarchy1"/>
    <dgm:cxn modelId="{9B3FC9DA-A55F-46C0-A66B-6D05041215B7}" type="presParOf" srcId="{3A6BAA5B-F573-4532-8F54-AF9ADF052CEF}" destId="{B79A19D3-5841-4A8C-8838-96DB2EEB937D}" srcOrd="3" destOrd="0" presId="urn:microsoft.com/office/officeart/2005/8/layout/hierarchy1"/>
    <dgm:cxn modelId="{B86F7A96-5305-4AFB-A088-2C710E3AB673}" type="presParOf" srcId="{B79A19D3-5841-4A8C-8838-96DB2EEB937D}" destId="{FCE5C6E0-FB10-4D3A-9385-741DB768AF02}" srcOrd="0" destOrd="0" presId="urn:microsoft.com/office/officeart/2005/8/layout/hierarchy1"/>
    <dgm:cxn modelId="{7CC7D36A-EB8B-493F-A2CE-9B6C61379D9A}" type="presParOf" srcId="{FCE5C6E0-FB10-4D3A-9385-741DB768AF02}" destId="{2A7BD019-875E-4BF4-A2B7-02A5B33998AE}" srcOrd="0" destOrd="0" presId="urn:microsoft.com/office/officeart/2005/8/layout/hierarchy1"/>
    <dgm:cxn modelId="{E5677056-D890-46E7-B8D3-2F00AD735FE7}" type="presParOf" srcId="{FCE5C6E0-FB10-4D3A-9385-741DB768AF02}" destId="{F6409A41-6A30-43B3-A02E-956329C35D7E}" srcOrd="1" destOrd="0" presId="urn:microsoft.com/office/officeart/2005/8/layout/hierarchy1"/>
    <dgm:cxn modelId="{CAE9ECEE-AB4A-41F9-8E70-68172FA3EAF9}" type="presParOf" srcId="{B79A19D3-5841-4A8C-8838-96DB2EEB937D}" destId="{C6EDE8C6-2917-405A-90F8-1A35479238FB}" srcOrd="1" destOrd="0" presId="urn:microsoft.com/office/officeart/2005/8/layout/hierarchy1"/>
    <dgm:cxn modelId="{348C273A-49EF-4F27-9B39-E67F277D4CB9}" type="presParOf" srcId="{C6EDE8C6-2917-405A-90F8-1A35479238FB}" destId="{E2B71E80-6680-4B91-8C2C-4B20BB5B1206}" srcOrd="0" destOrd="0" presId="urn:microsoft.com/office/officeart/2005/8/layout/hierarchy1"/>
    <dgm:cxn modelId="{FD87D8FB-B227-41A9-AD3B-5099405BBC05}" type="presParOf" srcId="{C6EDE8C6-2917-405A-90F8-1A35479238FB}" destId="{9687F321-BB3E-4041-9DC5-57850EFF9FA6}" srcOrd="1" destOrd="0" presId="urn:microsoft.com/office/officeart/2005/8/layout/hierarchy1"/>
    <dgm:cxn modelId="{0352EA95-3422-4C84-9169-8BE05EDDF7B6}" type="presParOf" srcId="{9687F321-BB3E-4041-9DC5-57850EFF9FA6}" destId="{95F5E37F-0AA9-4BE0-883A-0FA5860A7536}" srcOrd="0" destOrd="0" presId="urn:microsoft.com/office/officeart/2005/8/layout/hierarchy1"/>
    <dgm:cxn modelId="{6C2FF5DA-C3EB-42B7-98DA-A256AEEE605E}" type="presParOf" srcId="{95F5E37F-0AA9-4BE0-883A-0FA5860A7536}" destId="{4AF487E7-1C81-4E7B-B515-333EB3667B38}" srcOrd="0" destOrd="0" presId="urn:microsoft.com/office/officeart/2005/8/layout/hierarchy1"/>
    <dgm:cxn modelId="{A71377BC-349D-4D76-AA8C-6CAC41C61E03}" type="presParOf" srcId="{95F5E37F-0AA9-4BE0-883A-0FA5860A7536}" destId="{96D4F08D-4E8D-436D-B318-FEEB6F385DA4}" srcOrd="1" destOrd="0" presId="urn:microsoft.com/office/officeart/2005/8/layout/hierarchy1"/>
    <dgm:cxn modelId="{FCB984BA-9CAB-46DF-A731-83175430E156}" type="presParOf" srcId="{9687F321-BB3E-4041-9DC5-57850EFF9FA6}" destId="{0BCF634B-C396-4030-816F-F657ACC103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4CC3F3-9378-4F10-9C30-126B660C7A3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2944BFC-5F2F-4909-BDB3-E77F99F43353}">
      <dgm:prSet phldrT="[Текст]"/>
      <dgm:spPr/>
      <dgm:t>
        <a:bodyPr/>
        <a:lstStyle/>
        <a:p>
          <a:r>
            <a:rPr lang="ru-RU" dirty="0" smtClean="0"/>
            <a:t>Лимфатическая система</a:t>
          </a:r>
          <a:endParaRPr lang="ru-RU" dirty="0"/>
        </a:p>
      </dgm:t>
    </dgm:pt>
    <dgm:pt modelId="{277F6BD6-D5E4-4725-BED0-AE584CCA2B3F}" type="parTrans" cxnId="{83661D4A-8F18-4A6E-8B08-47E08A10BD6B}">
      <dgm:prSet/>
      <dgm:spPr/>
      <dgm:t>
        <a:bodyPr/>
        <a:lstStyle/>
        <a:p>
          <a:endParaRPr lang="ru-RU"/>
        </a:p>
      </dgm:t>
    </dgm:pt>
    <dgm:pt modelId="{E34F930A-93F3-48E9-9B25-80AFCD1352DF}" type="sibTrans" cxnId="{83661D4A-8F18-4A6E-8B08-47E08A10BD6B}">
      <dgm:prSet/>
      <dgm:spPr/>
      <dgm:t>
        <a:bodyPr/>
        <a:lstStyle/>
        <a:p>
          <a:endParaRPr lang="ru-RU"/>
        </a:p>
      </dgm:t>
    </dgm:pt>
    <dgm:pt modelId="{24F8489A-CAEB-4581-90F0-95D84479B26A}">
      <dgm:prSet phldrT="[Текст]"/>
      <dgm:spPr/>
      <dgm:t>
        <a:bodyPr/>
        <a:lstStyle/>
        <a:p>
          <a:endParaRPr lang="ru-RU" dirty="0"/>
        </a:p>
      </dgm:t>
    </dgm:pt>
    <dgm:pt modelId="{F6795871-A186-44C6-959C-7C1FB02B74B7}" type="parTrans" cxnId="{814B583A-BBE1-40CE-BA96-4D9CADB885B1}">
      <dgm:prSet/>
      <dgm:spPr/>
      <dgm:t>
        <a:bodyPr/>
        <a:lstStyle/>
        <a:p>
          <a:endParaRPr lang="ru-RU"/>
        </a:p>
      </dgm:t>
    </dgm:pt>
    <dgm:pt modelId="{826D0273-0013-443D-AB65-758555C276C2}" type="sibTrans" cxnId="{814B583A-BBE1-40CE-BA96-4D9CADB885B1}">
      <dgm:prSet/>
      <dgm:spPr/>
      <dgm:t>
        <a:bodyPr/>
        <a:lstStyle/>
        <a:p>
          <a:endParaRPr lang="ru-RU"/>
        </a:p>
      </dgm:t>
    </dgm:pt>
    <dgm:pt modelId="{ABC1FF9C-E4FC-4DF1-8678-89859F7CAEEF}">
      <dgm:prSet phldrT="[Текст]"/>
      <dgm:spPr/>
      <dgm:t>
        <a:bodyPr/>
        <a:lstStyle/>
        <a:p>
          <a:endParaRPr lang="ru-RU" dirty="0"/>
        </a:p>
      </dgm:t>
    </dgm:pt>
    <dgm:pt modelId="{1F4EEEF1-8A4B-4C53-B7E1-586D53859C03}" type="parTrans" cxnId="{DD6B5BC5-FBA2-4689-8AB4-FAB4DEDC5E77}">
      <dgm:prSet/>
      <dgm:spPr/>
      <dgm:t>
        <a:bodyPr/>
        <a:lstStyle/>
        <a:p>
          <a:endParaRPr lang="ru-RU"/>
        </a:p>
      </dgm:t>
    </dgm:pt>
    <dgm:pt modelId="{4FC89B53-80B8-431D-9957-0EE0D64C9349}" type="sibTrans" cxnId="{DD6B5BC5-FBA2-4689-8AB4-FAB4DEDC5E77}">
      <dgm:prSet/>
      <dgm:spPr/>
      <dgm:t>
        <a:bodyPr/>
        <a:lstStyle/>
        <a:p>
          <a:endParaRPr lang="ru-RU"/>
        </a:p>
      </dgm:t>
    </dgm:pt>
    <dgm:pt modelId="{618022BA-9CB9-46C0-AF03-2FD1A369E9CC}">
      <dgm:prSet phldrT="[Текст]"/>
      <dgm:spPr/>
      <dgm:t>
        <a:bodyPr/>
        <a:lstStyle/>
        <a:p>
          <a:endParaRPr lang="ru-RU" dirty="0"/>
        </a:p>
      </dgm:t>
    </dgm:pt>
    <dgm:pt modelId="{B58CACA4-316C-460F-8F01-E69DB12F7AF6}" type="parTrans" cxnId="{E9758A52-0B2E-4DF4-9A04-1A23BC672FC7}">
      <dgm:prSet/>
      <dgm:spPr/>
      <dgm:t>
        <a:bodyPr/>
        <a:lstStyle/>
        <a:p>
          <a:endParaRPr lang="ru-RU"/>
        </a:p>
      </dgm:t>
    </dgm:pt>
    <dgm:pt modelId="{510D01EB-DF55-48BA-86AB-96432F223203}" type="sibTrans" cxnId="{E9758A52-0B2E-4DF4-9A04-1A23BC672FC7}">
      <dgm:prSet/>
      <dgm:spPr/>
      <dgm:t>
        <a:bodyPr/>
        <a:lstStyle/>
        <a:p>
          <a:endParaRPr lang="ru-RU"/>
        </a:p>
      </dgm:t>
    </dgm:pt>
    <dgm:pt modelId="{ADFFE6DC-3D8E-46D4-B954-1303EECAA666}">
      <dgm:prSet phldrT="[Текст]" custT="1"/>
      <dgm:spPr/>
      <dgm:t>
        <a:bodyPr/>
        <a:lstStyle/>
        <a:p>
          <a:r>
            <a:rPr lang="ru-RU" sz="2000" dirty="0" smtClean="0"/>
            <a:t> </a:t>
          </a:r>
          <a:endParaRPr lang="ru-RU" sz="1400" dirty="0"/>
        </a:p>
      </dgm:t>
    </dgm:pt>
    <dgm:pt modelId="{CBA18136-418D-4D32-AEB6-D63BA714D80A}" type="sibTrans" cxnId="{C761A5BE-C91E-4163-8C81-D7E3EA8200C4}">
      <dgm:prSet/>
      <dgm:spPr/>
      <dgm:t>
        <a:bodyPr/>
        <a:lstStyle/>
        <a:p>
          <a:endParaRPr lang="ru-RU"/>
        </a:p>
      </dgm:t>
    </dgm:pt>
    <dgm:pt modelId="{BD1C7B50-F8E4-4024-8B9C-80DCEA041BB8}" type="parTrans" cxnId="{C761A5BE-C91E-4163-8C81-D7E3EA8200C4}">
      <dgm:prSet/>
      <dgm:spPr/>
      <dgm:t>
        <a:bodyPr/>
        <a:lstStyle/>
        <a:p>
          <a:endParaRPr lang="ru-RU"/>
        </a:p>
      </dgm:t>
    </dgm:pt>
    <dgm:pt modelId="{7E9C27C7-4C49-4895-8A5B-49B102FC7261}" type="pres">
      <dgm:prSet presAssocID="{5A4CC3F3-9378-4F10-9C30-126B660C7A3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B04A005-5515-45D4-8403-E74CB573712C}" type="pres">
      <dgm:prSet presAssocID="{C2944BFC-5F2F-4909-BDB3-E77F99F43353}" presName="hierRoot1" presStyleCnt="0"/>
      <dgm:spPr/>
    </dgm:pt>
    <dgm:pt modelId="{89BC2217-6BF1-4C9B-9A3F-6B448964038F}" type="pres">
      <dgm:prSet presAssocID="{C2944BFC-5F2F-4909-BDB3-E77F99F43353}" presName="composite" presStyleCnt="0"/>
      <dgm:spPr/>
    </dgm:pt>
    <dgm:pt modelId="{25B19687-149B-47F5-8959-DBF836902CCC}" type="pres">
      <dgm:prSet presAssocID="{C2944BFC-5F2F-4909-BDB3-E77F99F43353}" presName="background" presStyleLbl="node0" presStyleIdx="0" presStyleCnt="1"/>
      <dgm:spPr/>
    </dgm:pt>
    <dgm:pt modelId="{8B61F4E8-DDEC-4684-A5BB-A0EECF6CCD2D}" type="pres">
      <dgm:prSet presAssocID="{C2944BFC-5F2F-4909-BDB3-E77F99F43353}" presName="text" presStyleLbl="fgAcc0" presStyleIdx="0" presStyleCnt="1" custScaleX="1753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6BAA5B-F573-4532-8F54-AF9ADF052CEF}" type="pres">
      <dgm:prSet presAssocID="{C2944BFC-5F2F-4909-BDB3-E77F99F43353}" presName="hierChild2" presStyleCnt="0"/>
      <dgm:spPr/>
    </dgm:pt>
    <dgm:pt modelId="{554FCBBC-40E6-4F01-8B50-7373B9413629}" type="pres">
      <dgm:prSet presAssocID="{F6795871-A186-44C6-959C-7C1FB02B74B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C66D13E4-38C5-4492-A984-7044ED6E1B5A}" type="pres">
      <dgm:prSet presAssocID="{24F8489A-CAEB-4581-90F0-95D84479B26A}" presName="hierRoot2" presStyleCnt="0"/>
      <dgm:spPr/>
    </dgm:pt>
    <dgm:pt modelId="{7BB4A78F-2BBC-49EA-AA2F-5BADB24BAFEA}" type="pres">
      <dgm:prSet presAssocID="{24F8489A-CAEB-4581-90F0-95D84479B26A}" presName="composite2" presStyleCnt="0"/>
      <dgm:spPr/>
    </dgm:pt>
    <dgm:pt modelId="{C16F8104-F4AB-4EED-BB2F-ECC643506BD1}" type="pres">
      <dgm:prSet presAssocID="{24F8489A-CAEB-4581-90F0-95D84479B26A}" presName="background2" presStyleLbl="node2" presStyleIdx="0" presStyleCnt="2"/>
      <dgm:spPr/>
    </dgm:pt>
    <dgm:pt modelId="{5CABDDC7-4AE3-49B5-9945-DE40721BE272}" type="pres">
      <dgm:prSet presAssocID="{24F8489A-CAEB-4581-90F0-95D84479B26A}" presName="text2" presStyleLbl="fgAcc2" presStyleIdx="0" presStyleCnt="2" custScaleX="1529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EFF8C2-0302-417C-A1BA-81807BAF084F}" type="pres">
      <dgm:prSet presAssocID="{24F8489A-CAEB-4581-90F0-95D84479B26A}" presName="hierChild3" presStyleCnt="0"/>
      <dgm:spPr/>
    </dgm:pt>
    <dgm:pt modelId="{E85EAD30-A47C-4709-AA0E-A6A8BC8442D0}" type="pres">
      <dgm:prSet presAssocID="{BD1C7B50-F8E4-4024-8B9C-80DCEA041BB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84A5F28-8A8E-48DD-B3C4-469B1440492C}" type="pres">
      <dgm:prSet presAssocID="{ADFFE6DC-3D8E-46D4-B954-1303EECAA666}" presName="hierRoot3" presStyleCnt="0"/>
      <dgm:spPr/>
    </dgm:pt>
    <dgm:pt modelId="{77668C0A-75D3-459A-B90C-0C317A14EA9F}" type="pres">
      <dgm:prSet presAssocID="{ADFFE6DC-3D8E-46D4-B954-1303EECAA666}" presName="composite3" presStyleCnt="0"/>
      <dgm:spPr/>
    </dgm:pt>
    <dgm:pt modelId="{9268E36C-F0B2-4B75-8984-09B1E607940D}" type="pres">
      <dgm:prSet presAssocID="{ADFFE6DC-3D8E-46D4-B954-1303EECAA666}" presName="background3" presStyleLbl="node3" presStyleIdx="0" presStyleCnt="2"/>
      <dgm:spPr/>
    </dgm:pt>
    <dgm:pt modelId="{22F8E462-A860-4E88-8923-197051809EE5}" type="pres">
      <dgm:prSet presAssocID="{ADFFE6DC-3D8E-46D4-B954-1303EECAA666}" presName="text3" presStyleLbl="fgAcc3" presStyleIdx="0" presStyleCnt="2" custScaleX="205238" custLinFactNeighborX="-20196" custLinFactNeighborY="-11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905E3F-A82D-4A20-A2EA-DE6FB522AFBC}" type="pres">
      <dgm:prSet presAssocID="{ADFFE6DC-3D8E-46D4-B954-1303EECAA666}" presName="hierChild4" presStyleCnt="0"/>
      <dgm:spPr/>
    </dgm:pt>
    <dgm:pt modelId="{6C64F868-2F9D-41E5-A3F2-9157C91B14C9}" type="pres">
      <dgm:prSet presAssocID="{1F4EEEF1-8A4B-4C53-B7E1-586D53859C0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79A19D3-5841-4A8C-8838-96DB2EEB937D}" type="pres">
      <dgm:prSet presAssocID="{ABC1FF9C-E4FC-4DF1-8678-89859F7CAEEF}" presName="hierRoot2" presStyleCnt="0"/>
      <dgm:spPr/>
    </dgm:pt>
    <dgm:pt modelId="{FCE5C6E0-FB10-4D3A-9385-741DB768AF02}" type="pres">
      <dgm:prSet presAssocID="{ABC1FF9C-E4FC-4DF1-8678-89859F7CAEEF}" presName="composite2" presStyleCnt="0"/>
      <dgm:spPr/>
    </dgm:pt>
    <dgm:pt modelId="{2A7BD019-875E-4BF4-A2B7-02A5B33998AE}" type="pres">
      <dgm:prSet presAssocID="{ABC1FF9C-E4FC-4DF1-8678-89859F7CAEEF}" presName="background2" presStyleLbl="node2" presStyleIdx="1" presStyleCnt="2"/>
      <dgm:spPr/>
    </dgm:pt>
    <dgm:pt modelId="{F6409A41-6A30-43B3-A02E-956329C35D7E}" type="pres">
      <dgm:prSet presAssocID="{ABC1FF9C-E4FC-4DF1-8678-89859F7CAEEF}" presName="text2" presStyleLbl="fgAcc2" presStyleIdx="1" presStyleCnt="2" custScaleX="1653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EDE8C6-2917-405A-90F8-1A35479238FB}" type="pres">
      <dgm:prSet presAssocID="{ABC1FF9C-E4FC-4DF1-8678-89859F7CAEEF}" presName="hierChild3" presStyleCnt="0"/>
      <dgm:spPr/>
    </dgm:pt>
    <dgm:pt modelId="{E2B71E80-6680-4B91-8C2C-4B20BB5B1206}" type="pres">
      <dgm:prSet presAssocID="{B58CACA4-316C-460F-8F01-E69DB12F7AF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9687F321-BB3E-4041-9DC5-57850EFF9FA6}" type="pres">
      <dgm:prSet presAssocID="{618022BA-9CB9-46C0-AF03-2FD1A369E9CC}" presName="hierRoot3" presStyleCnt="0"/>
      <dgm:spPr/>
    </dgm:pt>
    <dgm:pt modelId="{95F5E37F-0AA9-4BE0-883A-0FA5860A7536}" type="pres">
      <dgm:prSet presAssocID="{618022BA-9CB9-46C0-AF03-2FD1A369E9CC}" presName="composite3" presStyleCnt="0"/>
      <dgm:spPr/>
    </dgm:pt>
    <dgm:pt modelId="{4AF487E7-1C81-4E7B-B515-333EB3667B38}" type="pres">
      <dgm:prSet presAssocID="{618022BA-9CB9-46C0-AF03-2FD1A369E9CC}" presName="background3" presStyleLbl="node3" presStyleIdx="1" presStyleCnt="2"/>
      <dgm:spPr/>
    </dgm:pt>
    <dgm:pt modelId="{96D4F08D-4E8D-436D-B318-FEEB6F385DA4}" type="pres">
      <dgm:prSet presAssocID="{618022BA-9CB9-46C0-AF03-2FD1A369E9CC}" presName="text3" presStyleLbl="fgAcc3" presStyleIdx="1" presStyleCnt="2" custScaleX="153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CF634B-C396-4030-816F-F657ACC1037F}" type="pres">
      <dgm:prSet presAssocID="{618022BA-9CB9-46C0-AF03-2FD1A369E9CC}" presName="hierChild4" presStyleCnt="0"/>
      <dgm:spPr/>
    </dgm:pt>
  </dgm:ptLst>
  <dgm:cxnLst>
    <dgm:cxn modelId="{E9758A52-0B2E-4DF4-9A04-1A23BC672FC7}" srcId="{ABC1FF9C-E4FC-4DF1-8678-89859F7CAEEF}" destId="{618022BA-9CB9-46C0-AF03-2FD1A369E9CC}" srcOrd="0" destOrd="0" parTransId="{B58CACA4-316C-460F-8F01-E69DB12F7AF6}" sibTransId="{510D01EB-DF55-48BA-86AB-96432F223203}"/>
    <dgm:cxn modelId="{786D2A8E-79AA-4281-8D52-E00B473193B8}" type="presOf" srcId="{B58CACA4-316C-460F-8F01-E69DB12F7AF6}" destId="{E2B71E80-6680-4B91-8C2C-4B20BB5B1206}" srcOrd="0" destOrd="0" presId="urn:microsoft.com/office/officeart/2005/8/layout/hierarchy1"/>
    <dgm:cxn modelId="{3A93707B-AAAC-4D74-BDDA-ADF8316D9146}" type="presOf" srcId="{24F8489A-CAEB-4581-90F0-95D84479B26A}" destId="{5CABDDC7-4AE3-49B5-9945-DE40721BE272}" srcOrd="0" destOrd="0" presId="urn:microsoft.com/office/officeart/2005/8/layout/hierarchy1"/>
    <dgm:cxn modelId="{6702E93F-81D4-4ED9-9DD6-50417DF77C03}" type="presOf" srcId="{F6795871-A186-44C6-959C-7C1FB02B74B7}" destId="{554FCBBC-40E6-4F01-8B50-7373B9413629}" srcOrd="0" destOrd="0" presId="urn:microsoft.com/office/officeart/2005/8/layout/hierarchy1"/>
    <dgm:cxn modelId="{C761A5BE-C91E-4163-8C81-D7E3EA8200C4}" srcId="{24F8489A-CAEB-4581-90F0-95D84479B26A}" destId="{ADFFE6DC-3D8E-46D4-B954-1303EECAA666}" srcOrd="0" destOrd="0" parTransId="{BD1C7B50-F8E4-4024-8B9C-80DCEA041BB8}" sibTransId="{CBA18136-418D-4D32-AEB6-D63BA714D80A}"/>
    <dgm:cxn modelId="{499FEE80-3AB6-4AE3-BD36-135391953756}" type="presOf" srcId="{ADFFE6DC-3D8E-46D4-B954-1303EECAA666}" destId="{22F8E462-A860-4E88-8923-197051809EE5}" srcOrd="0" destOrd="0" presId="urn:microsoft.com/office/officeart/2005/8/layout/hierarchy1"/>
    <dgm:cxn modelId="{FBFAC997-B13B-4964-B23B-90A7756A7362}" type="presOf" srcId="{C2944BFC-5F2F-4909-BDB3-E77F99F43353}" destId="{8B61F4E8-DDEC-4684-A5BB-A0EECF6CCD2D}" srcOrd="0" destOrd="0" presId="urn:microsoft.com/office/officeart/2005/8/layout/hierarchy1"/>
    <dgm:cxn modelId="{4B68A34E-ED01-4675-8EAC-75B220D33F44}" type="presOf" srcId="{618022BA-9CB9-46C0-AF03-2FD1A369E9CC}" destId="{96D4F08D-4E8D-436D-B318-FEEB6F385DA4}" srcOrd="0" destOrd="0" presId="urn:microsoft.com/office/officeart/2005/8/layout/hierarchy1"/>
    <dgm:cxn modelId="{CB6A2582-7F75-4827-9922-DEE435283F19}" type="presOf" srcId="{5A4CC3F3-9378-4F10-9C30-126B660C7A3F}" destId="{7E9C27C7-4C49-4895-8A5B-49B102FC7261}" srcOrd="0" destOrd="0" presId="urn:microsoft.com/office/officeart/2005/8/layout/hierarchy1"/>
    <dgm:cxn modelId="{22DAC2DE-F826-4B70-AECD-2C1E4966AD64}" type="presOf" srcId="{ABC1FF9C-E4FC-4DF1-8678-89859F7CAEEF}" destId="{F6409A41-6A30-43B3-A02E-956329C35D7E}" srcOrd="0" destOrd="0" presId="urn:microsoft.com/office/officeart/2005/8/layout/hierarchy1"/>
    <dgm:cxn modelId="{814B583A-BBE1-40CE-BA96-4D9CADB885B1}" srcId="{C2944BFC-5F2F-4909-BDB3-E77F99F43353}" destId="{24F8489A-CAEB-4581-90F0-95D84479B26A}" srcOrd="0" destOrd="0" parTransId="{F6795871-A186-44C6-959C-7C1FB02B74B7}" sibTransId="{826D0273-0013-443D-AB65-758555C276C2}"/>
    <dgm:cxn modelId="{691A480E-CF75-452D-B2EB-F584F550AC3F}" type="presOf" srcId="{BD1C7B50-F8E4-4024-8B9C-80DCEA041BB8}" destId="{E85EAD30-A47C-4709-AA0E-A6A8BC8442D0}" srcOrd="0" destOrd="0" presId="urn:microsoft.com/office/officeart/2005/8/layout/hierarchy1"/>
    <dgm:cxn modelId="{83661D4A-8F18-4A6E-8B08-47E08A10BD6B}" srcId="{5A4CC3F3-9378-4F10-9C30-126B660C7A3F}" destId="{C2944BFC-5F2F-4909-BDB3-E77F99F43353}" srcOrd="0" destOrd="0" parTransId="{277F6BD6-D5E4-4725-BED0-AE584CCA2B3F}" sibTransId="{E34F930A-93F3-48E9-9B25-80AFCD1352DF}"/>
    <dgm:cxn modelId="{DD6B5BC5-FBA2-4689-8AB4-FAB4DEDC5E77}" srcId="{C2944BFC-5F2F-4909-BDB3-E77F99F43353}" destId="{ABC1FF9C-E4FC-4DF1-8678-89859F7CAEEF}" srcOrd="1" destOrd="0" parTransId="{1F4EEEF1-8A4B-4C53-B7E1-586D53859C03}" sibTransId="{4FC89B53-80B8-431D-9957-0EE0D64C9349}"/>
    <dgm:cxn modelId="{0D32D320-B452-427D-99C2-F49C65D72CEC}" type="presOf" srcId="{1F4EEEF1-8A4B-4C53-B7E1-586D53859C03}" destId="{6C64F868-2F9D-41E5-A3F2-9157C91B14C9}" srcOrd="0" destOrd="0" presId="urn:microsoft.com/office/officeart/2005/8/layout/hierarchy1"/>
    <dgm:cxn modelId="{F4E16623-ABD8-461A-A7A0-6CEF0658C81E}" type="presParOf" srcId="{7E9C27C7-4C49-4895-8A5B-49B102FC7261}" destId="{0B04A005-5515-45D4-8403-E74CB573712C}" srcOrd="0" destOrd="0" presId="urn:microsoft.com/office/officeart/2005/8/layout/hierarchy1"/>
    <dgm:cxn modelId="{28AA6782-33CD-449A-B366-4138DFB59537}" type="presParOf" srcId="{0B04A005-5515-45D4-8403-E74CB573712C}" destId="{89BC2217-6BF1-4C9B-9A3F-6B448964038F}" srcOrd="0" destOrd="0" presId="urn:microsoft.com/office/officeart/2005/8/layout/hierarchy1"/>
    <dgm:cxn modelId="{91D3D4A5-0B58-48E7-8B25-8FA256258AE6}" type="presParOf" srcId="{89BC2217-6BF1-4C9B-9A3F-6B448964038F}" destId="{25B19687-149B-47F5-8959-DBF836902CCC}" srcOrd="0" destOrd="0" presId="urn:microsoft.com/office/officeart/2005/8/layout/hierarchy1"/>
    <dgm:cxn modelId="{416DE24B-2D66-49A7-ACDB-E0533708A2BE}" type="presParOf" srcId="{89BC2217-6BF1-4C9B-9A3F-6B448964038F}" destId="{8B61F4E8-DDEC-4684-A5BB-A0EECF6CCD2D}" srcOrd="1" destOrd="0" presId="urn:microsoft.com/office/officeart/2005/8/layout/hierarchy1"/>
    <dgm:cxn modelId="{DCE23873-5294-4AC7-8A17-0CAFFF0B2D18}" type="presParOf" srcId="{0B04A005-5515-45D4-8403-E74CB573712C}" destId="{3A6BAA5B-F573-4532-8F54-AF9ADF052CEF}" srcOrd="1" destOrd="0" presId="urn:microsoft.com/office/officeart/2005/8/layout/hierarchy1"/>
    <dgm:cxn modelId="{62D934AE-2DA7-4AA2-B607-4724C02B6894}" type="presParOf" srcId="{3A6BAA5B-F573-4532-8F54-AF9ADF052CEF}" destId="{554FCBBC-40E6-4F01-8B50-7373B9413629}" srcOrd="0" destOrd="0" presId="urn:microsoft.com/office/officeart/2005/8/layout/hierarchy1"/>
    <dgm:cxn modelId="{9C6F9D6A-8227-4C2C-A0BD-2B3B6AB19730}" type="presParOf" srcId="{3A6BAA5B-F573-4532-8F54-AF9ADF052CEF}" destId="{C66D13E4-38C5-4492-A984-7044ED6E1B5A}" srcOrd="1" destOrd="0" presId="urn:microsoft.com/office/officeart/2005/8/layout/hierarchy1"/>
    <dgm:cxn modelId="{1A5E139A-46AB-48D5-B195-210B23BEEE49}" type="presParOf" srcId="{C66D13E4-38C5-4492-A984-7044ED6E1B5A}" destId="{7BB4A78F-2BBC-49EA-AA2F-5BADB24BAFEA}" srcOrd="0" destOrd="0" presId="urn:microsoft.com/office/officeart/2005/8/layout/hierarchy1"/>
    <dgm:cxn modelId="{7F757D9D-98BB-4656-813A-EAE7FF1FA2EC}" type="presParOf" srcId="{7BB4A78F-2BBC-49EA-AA2F-5BADB24BAFEA}" destId="{C16F8104-F4AB-4EED-BB2F-ECC643506BD1}" srcOrd="0" destOrd="0" presId="urn:microsoft.com/office/officeart/2005/8/layout/hierarchy1"/>
    <dgm:cxn modelId="{D190F3F6-5EE9-4382-A549-B52CD3A192BE}" type="presParOf" srcId="{7BB4A78F-2BBC-49EA-AA2F-5BADB24BAFEA}" destId="{5CABDDC7-4AE3-49B5-9945-DE40721BE272}" srcOrd="1" destOrd="0" presId="urn:microsoft.com/office/officeart/2005/8/layout/hierarchy1"/>
    <dgm:cxn modelId="{05AA9907-9136-468A-B56A-D8541FE32AC2}" type="presParOf" srcId="{C66D13E4-38C5-4492-A984-7044ED6E1B5A}" destId="{18EFF8C2-0302-417C-A1BA-81807BAF084F}" srcOrd="1" destOrd="0" presId="urn:microsoft.com/office/officeart/2005/8/layout/hierarchy1"/>
    <dgm:cxn modelId="{9E95B8D8-3564-4AFC-B8E0-6287F04569B2}" type="presParOf" srcId="{18EFF8C2-0302-417C-A1BA-81807BAF084F}" destId="{E85EAD30-A47C-4709-AA0E-A6A8BC8442D0}" srcOrd="0" destOrd="0" presId="urn:microsoft.com/office/officeart/2005/8/layout/hierarchy1"/>
    <dgm:cxn modelId="{E56C3AF4-57D3-4BB9-86EC-174B9F0991CD}" type="presParOf" srcId="{18EFF8C2-0302-417C-A1BA-81807BAF084F}" destId="{984A5F28-8A8E-48DD-B3C4-469B1440492C}" srcOrd="1" destOrd="0" presId="urn:microsoft.com/office/officeart/2005/8/layout/hierarchy1"/>
    <dgm:cxn modelId="{5BFEB898-B34C-4D6E-B96A-FF7166B1761D}" type="presParOf" srcId="{984A5F28-8A8E-48DD-B3C4-469B1440492C}" destId="{77668C0A-75D3-459A-B90C-0C317A14EA9F}" srcOrd="0" destOrd="0" presId="urn:microsoft.com/office/officeart/2005/8/layout/hierarchy1"/>
    <dgm:cxn modelId="{2F95B89E-8CAD-4FC5-BCAB-93B5CB16AEE2}" type="presParOf" srcId="{77668C0A-75D3-459A-B90C-0C317A14EA9F}" destId="{9268E36C-F0B2-4B75-8984-09B1E607940D}" srcOrd="0" destOrd="0" presId="urn:microsoft.com/office/officeart/2005/8/layout/hierarchy1"/>
    <dgm:cxn modelId="{195F7D5F-BF04-4B0C-B82F-8FED0D0DBA88}" type="presParOf" srcId="{77668C0A-75D3-459A-B90C-0C317A14EA9F}" destId="{22F8E462-A860-4E88-8923-197051809EE5}" srcOrd="1" destOrd="0" presId="urn:microsoft.com/office/officeart/2005/8/layout/hierarchy1"/>
    <dgm:cxn modelId="{5B406200-0BDD-432E-A39D-4E1D189C277B}" type="presParOf" srcId="{984A5F28-8A8E-48DD-B3C4-469B1440492C}" destId="{F7905E3F-A82D-4A20-A2EA-DE6FB522AFBC}" srcOrd="1" destOrd="0" presId="urn:microsoft.com/office/officeart/2005/8/layout/hierarchy1"/>
    <dgm:cxn modelId="{91D86B22-E638-412E-8863-C6E22E6ED79A}" type="presParOf" srcId="{3A6BAA5B-F573-4532-8F54-AF9ADF052CEF}" destId="{6C64F868-2F9D-41E5-A3F2-9157C91B14C9}" srcOrd="2" destOrd="0" presId="urn:microsoft.com/office/officeart/2005/8/layout/hierarchy1"/>
    <dgm:cxn modelId="{9B3FC9DA-A55F-46C0-A66B-6D05041215B7}" type="presParOf" srcId="{3A6BAA5B-F573-4532-8F54-AF9ADF052CEF}" destId="{B79A19D3-5841-4A8C-8838-96DB2EEB937D}" srcOrd="3" destOrd="0" presId="urn:microsoft.com/office/officeart/2005/8/layout/hierarchy1"/>
    <dgm:cxn modelId="{B86F7A96-5305-4AFB-A088-2C710E3AB673}" type="presParOf" srcId="{B79A19D3-5841-4A8C-8838-96DB2EEB937D}" destId="{FCE5C6E0-FB10-4D3A-9385-741DB768AF02}" srcOrd="0" destOrd="0" presId="urn:microsoft.com/office/officeart/2005/8/layout/hierarchy1"/>
    <dgm:cxn modelId="{7CC7D36A-EB8B-493F-A2CE-9B6C61379D9A}" type="presParOf" srcId="{FCE5C6E0-FB10-4D3A-9385-741DB768AF02}" destId="{2A7BD019-875E-4BF4-A2B7-02A5B33998AE}" srcOrd="0" destOrd="0" presId="urn:microsoft.com/office/officeart/2005/8/layout/hierarchy1"/>
    <dgm:cxn modelId="{E5677056-D890-46E7-B8D3-2F00AD735FE7}" type="presParOf" srcId="{FCE5C6E0-FB10-4D3A-9385-741DB768AF02}" destId="{F6409A41-6A30-43B3-A02E-956329C35D7E}" srcOrd="1" destOrd="0" presId="urn:microsoft.com/office/officeart/2005/8/layout/hierarchy1"/>
    <dgm:cxn modelId="{CAE9ECEE-AB4A-41F9-8E70-68172FA3EAF9}" type="presParOf" srcId="{B79A19D3-5841-4A8C-8838-96DB2EEB937D}" destId="{C6EDE8C6-2917-405A-90F8-1A35479238FB}" srcOrd="1" destOrd="0" presId="urn:microsoft.com/office/officeart/2005/8/layout/hierarchy1"/>
    <dgm:cxn modelId="{348C273A-49EF-4F27-9B39-E67F277D4CB9}" type="presParOf" srcId="{C6EDE8C6-2917-405A-90F8-1A35479238FB}" destId="{E2B71E80-6680-4B91-8C2C-4B20BB5B1206}" srcOrd="0" destOrd="0" presId="urn:microsoft.com/office/officeart/2005/8/layout/hierarchy1"/>
    <dgm:cxn modelId="{FD87D8FB-B227-41A9-AD3B-5099405BBC05}" type="presParOf" srcId="{C6EDE8C6-2917-405A-90F8-1A35479238FB}" destId="{9687F321-BB3E-4041-9DC5-57850EFF9FA6}" srcOrd="1" destOrd="0" presId="urn:microsoft.com/office/officeart/2005/8/layout/hierarchy1"/>
    <dgm:cxn modelId="{0352EA95-3422-4C84-9169-8BE05EDDF7B6}" type="presParOf" srcId="{9687F321-BB3E-4041-9DC5-57850EFF9FA6}" destId="{95F5E37F-0AA9-4BE0-883A-0FA5860A7536}" srcOrd="0" destOrd="0" presId="urn:microsoft.com/office/officeart/2005/8/layout/hierarchy1"/>
    <dgm:cxn modelId="{6C2FF5DA-C3EB-42B7-98DA-A256AEEE605E}" type="presParOf" srcId="{95F5E37F-0AA9-4BE0-883A-0FA5860A7536}" destId="{4AF487E7-1C81-4E7B-B515-333EB3667B38}" srcOrd="0" destOrd="0" presId="urn:microsoft.com/office/officeart/2005/8/layout/hierarchy1"/>
    <dgm:cxn modelId="{A71377BC-349D-4D76-AA8C-6CAC41C61E03}" type="presParOf" srcId="{95F5E37F-0AA9-4BE0-883A-0FA5860A7536}" destId="{96D4F08D-4E8D-436D-B318-FEEB6F385DA4}" srcOrd="1" destOrd="0" presId="urn:microsoft.com/office/officeart/2005/8/layout/hierarchy1"/>
    <dgm:cxn modelId="{FCB984BA-9CAB-46DF-A731-83175430E156}" type="presParOf" srcId="{9687F321-BB3E-4041-9DC5-57850EFF9FA6}" destId="{0BCF634B-C396-4030-816F-F657ACC103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5FD907-470F-4C9D-87D1-B17BF5F70C75}" type="doc">
      <dgm:prSet loTypeId="urn:microsoft.com/office/officeart/2005/8/layout/vProcess5" loCatId="process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418ABBCC-DF78-4766-B253-79BC2BB257CE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2">
                  <a:lumMod val="75000"/>
                </a:schemeClr>
              </a:solidFill>
            </a:rPr>
            <a:t>Лимфатические капилляры</a:t>
          </a:r>
          <a:endParaRPr lang="ru-RU" b="1" i="0" dirty="0">
            <a:solidFill>
              <a:schemeClr val="tx2">
                <a:lumMod val="75000"/>
              </a:schemeClr>
            </a:solidFill>
          </a:endParaRPr>
        </a:p>
      </dgm:t>
    </dgm:pt>
    <dgm:pt modelId="{D6372825-147E-4F34-B90D-DAD0A08760ED}" type="parTrans" cxnId="{DB5283BE-9CDE-4F75-8ADB-9F3530EA3598}">
      <dgm:prSet/>
      <dgm:spPr/>
      <dgm:t>
        <a:bodyPr/>
        <a:lstStyle/>
        <a:p>
          <a:endParaRPr lang="ru-RU"/>
        </a:p>
      </dgm:t>
    </dgm:pt>
    <dgm:pt modelId="{B4A37CF3-E664-4FB1-9435-3D40BE51D8A2}" type="sibTrans" cxnId="{DB5283BE-9CDE-4F75-8ADB-9F3530EA3598}">
      <dgm:prSet/>
      <dgm:spPr/>
      <dgm:t>
        <a:bodyPr/>
        <a:lstStyle/>
        <a:p>
          <a:endParaRPr lang="ru-RU"/>
        </a:p>
      </dgm:t>
    </dgm:pt>
    <dgm:pt modelId="{6563E45C-3089-4F00-8319-A3FFC9EF86FC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Лимфатические сосуды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F8FFEFD7-BD36-42FF-9EC5-4486E0C14F52}" type="parTrans" cxnId="{FF84AFE6-ACA7-4D89-8BAB-D16FB221490B}">
      <dgm:prSet/>
      <dgm:spPr/>
      <dgm:t>
        <a:bodyPr/>
        <a:lstStyle/>
        <a:p>
          <a:endParaRPr lang="ru-RU"/>
        </a:p>
      </dgm:t>
    </dgm:pt>
    <dgm:pt modelId="{D40F4A37-C7F3-427A-9192-A9A66A876AC4}" type="sibTrans" cxnId="{FF84AFE6-ACA7-4D89-8BAB-D16FB221490B}">
      <dgm:prSet/>
      <dgm:spPr/>
      <dgm:t>
        <a:bodyPr/>
        <a:lstStyle/>
        <a:p>
          <a:endParaRPr lang="ru-RU"/>
        </a:p>
      </dgm:t>
    </dgm:pt>
    <dgm:pt modelId="{118F2D59-59CF-46CF-A52C-280B217DCABC}">
      <dgm:prSet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Лимфатические узлы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BD55026D-330D-4EDA-AFD0-8D7B2E83822D}" type="parTrans" cxnId="{C4FDE4A2-81A9-47DC-8554-DBDA0C5B28B2}">
      <dgm:prSet/>
      <dgm:spPr/>
      <dgm:t>
        <a:bodyPr/>
        <a:lstStyle/>
        <a:p>
          <a:endParaRPr lang="ru-RU"/>
        </a:p>
      </dgm:t>
    </dgm:pt>
    <dgm:pt modelId="{5A49A251-A17A-4959-8471-21D123039AF6}" type="sibTrans" cxnId="{C4FDE4A2-81A9-47DC-8554-DBDA0C5B28B2}">
      <dgm:prSet/>
      <dgm:spPr/>
      <dgm:t>
        <a:bodyPr/>
        <a:lstStyle/>
        <a:p>
          <a:endParaRPr lang="ru-RU"/>
        </a:p>
      </dgm:t>
    </dgm:pt>
    <dgm:pt modelId="{D0BD538A-910C-481E-A0FA-851F36969209}">
      <dgm:prSet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Лимфатические протоки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6C954661-75C2-4292-9516-8BB06540612D}" type="parTrans" cxnId="{816C428C-CEB1-40A5-9A56-5CF77718DBAD}">
      <dgm:prSet/>
      <dgm:spPr/>
      <dgm:t>
        <a:bodyPr/>
        <a:lstStyle/>
        <a:p>
          <a:endParaRPr lang="ru-RU"/>
        </a:p>
      </dgm:t>
    </dgm:pt>
    <dgm:pt modelId="{0495D163-0435-46F5-A130-4BB8A7505E0F}" type="sibTrans" cxnId="{816C428C-CEB1-40A5-9A56-5CF77718DBAD}">
      <dgm:prSet/>
      <dgm:spPr/>
      <dgm:t>
        <a:bodyPr/>
        <a:lstStyle/>
        <a:p>
          <a:endParaRPr lang="ru-RU"/>
        </a:p>
      </dgm:t>
    </dgm:pt>
    <dgm:pt modelId="{E45693E3-BE4B-447A-98A9-0E85B5ADA60A}">
      <dgm:prSet custScaleY="68700" custLinFactNeighborX="-11525" custLinFactNeighborY="-64320"/>
      <dgm:spPr/>
      <dgm:t>
        <a:bodyPr/>
        <a:lstStyle/>
        <a:p>
          <a:endParaRPr lang="ru-RU"/>
        </a:p>
      </dgm:t>
    </dgm:pt>
    <dgm:pt modelId="{60E0F4D3-ADBA-4B47-82B5-416CB1535C9A}" type="parTrans" cxnId="{E712D611-5A11-41C7-83FD-425017175BEF}">
      <dgm:prSet/>
      <dgm:spPr/>
      <dgm:t>
        <a:bodyPr/>
        <a:lstStyle/>
        <a:p>
          <a:endParaRPr lang="ru-RU"/>
        </a:p>
      </dgm:t>
    </dgm:pt>
    <dgm:pt modelId="{9CDF552A-1B44-4C84-B1A7-EB11F1B6CCE2}" type="sibTrans" cxnId="{E712D611-5A11-41C7-83FD-425017175BEF}">
      <dgm:prSet/>
      <dgm:spPr/>
      <dgm:t>
        <a:bodyPr/>
        <a:lstStyle/>
        <a:p>
          <a:endParaRPr lang="ru-RU"/>
        </a:p>
      </dgm:t>
    </dgm:pt>
    <dgm:pt modelId="{2AD76A35-21E0-49C1-9B3D-D90636008D84}">
      <dgm:prSet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Верхняя полая вена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9948FF6C-25F2-4906-BBA4-BCCD1572AF27}" type="parTrans" cxnId="{020DAA8B-5724-411D-9266-1721B88E9362}">
      <dgm:prSet/>
      <dgm:spPr/>
      <dgm:t>
        <a:bodyPr/>
        <a:lstStyle/>
        <a:p>
          <a:endParaRPr lang="ru-RU"/>
        </a:p>
      </dgm:t>
    </dgm:pt>
    <dgm:pt modelId="{A7906F0C-1F07-479A-B992-FA82D0984BF7}" type="sibTrans" cxnId="{020DAA8B-5724-411D-9266-1721B88E9362}">
      <dgm:prSet/>
      <dgm:spPr/>
      <dgm:t>
        <a:bodyPr/>
        <a:lstStyle/>
        <a:p>
          <a:endParaRPr lang="ru-RU"/>
        </a:p>
      </dgm:t>
    </dgm:pt>
    <dgm:pt modelId="{C9188322-0004-4547-BA39-8B22FCAE8E1D}" type="pres">
      <dgm:prSet presAssocID="{1E5FD907-470F-4C9D-87D1-B17BF5F70C7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FBF491-D332-477B-8C62-A66EA9260A0A}" type="pres">
      <dgm:prSet presAssocID="{1E5FD907-470F-4C9D-87D1-B17BF5F70C75}" presName="dummyMaxCanvas" presStyleCnt="0">
        <dgm:presLayoutVars/>
      </dgm:prSet>
      <dgm:spPr/>
    </dgm:pt>
    <dgm:pt modelId="{1796A898-F2BF-45D0-A2E2-1AE24788EF3C}" type="pres">
      <dgm:prSet presAssocID="{1E5FD907-470F-4C9D-87D1-B17BF5F70C75}" presName="FiveNodes_1" presStyleLbl="node1" presStyleIdx="0" presStyleCnt="5" custScaleY="67151" custLinFactNeighborX="17208" custLinFactNeighborY="-5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E1AF5B-FA2D-46A5-9545-97ED7A7074DE}" type="pres">
      <dgm:prSet presAssocID="{1E5FD907-470F-4C9D-87D1-B17BF5F70C75}" presName="FiveNodes_2" presStyleLbl="node1" presStyleIdx="1" presStyleCnt="5" custScaleY="70790" custLinFactNeighborX="9741" custLinFactNeighborY="-19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34385-FF7C-48D7-8326-2638CAC68945}" type="pres">
      <dgm:prSet presAssocID="{1E5FD907-470F-4C9D-87D1-B17BF5F70C75}" presName="FiveNodes_3" presStyleLbl="node1" presStyleIdx="2" presStyleCnt="5" custScaleX="99999" custScaleY="68700" custLinFactNeighborX="2273" custLinFactNeighborY="-32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ACD8A-2311-4D8F-A200-D96FE9B6BD88}" type="pres">
      <dgm:prSet presAssocID="{1E5FD907-470F-4C9D-87D1-B17BF5F70C75}" presName="FiveNodes_4" presStyleLbl="node1" presStyleIdx="3" presStyleCnt="5" custScaleY="68702" custLinFactNeighborX="-4058" custLinFactNeighborY="-44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080AF-4509-4B00-B695-4F15EDE0922C}" type="pres">
      <dgm:prSet presAssocID="{1E5FD907-470F-4C9D-87D1-B17BF5F70C75}" presName="FiveNodes_5" presStyleLbl="node1" presStyleIdx="4" presStyleCnt="5" custScaleY="68700" custLinFactNeighborX="-11525" custLinFactNeighborY="-64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2218D-A13A-4846-BE56-89EC73EB3966}" type="pres">
      <dgm:prSet presAssocID="{1E5FD907-470F-4C9D-87D1-B17BF5F70C75}" presName="FiveConn_1-2" presStyleLbl="fgAccFollowNode1" presStyleIdx="0" presStyleCnt="4" custLinFactNeighborX="-54780" custLinFactNeighborY="-16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DC931-7289-441B-8C55-10572324F754}" type="pres">
      <dgm:prSet presAssocID="{1E5FD907-470F-4C9D-87D1-B17BF5F70C75}" presName="FiveConn_2-3" presStyleLbl="fgAccFollowNode1" presStyleIdx="1" presStyleCnt="4" custLinFactNeighborX="-49622" custLinFactNeighborY="-58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A36DF-2C74-4AEA-85BD-EEFDF14DC778}" type="pres">
      <dgm:prSet presAssocID="{1E5FD907-470F-4C9D-87D1-B17BF5F70C75}" presName="FiveConn_3-4" presStyleLbl="fgAccFollowNode1" presStyleIdx="2" presStyleCnt="4" custLinFactNeighborX="-68540" custLinFactNeighborY="-63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6BA36-F795-4524-BDBB-72BA958820B0}" type="pres">
      <dgm:prSet presAssocID="{1E5FD907-470F-4C9D-87D1-B17BF5F70C75}" presName="FiveConn_4-5" presStyleLbl="fgAccFollowNode1" presStyleIdx="3" presStyleCnt="4" custLinFactNeighborX="-87458" custLinFactNeighborY="-71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B3F45-5C99-4D61-A785-55ECB90B9EB2}" type="pres">
      <dgm:prSet presAssocID="{1E5FD907-470F-4C9D-87D1-B17BF5F70C75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9534F-4AAD-4DDE-BE58-EE7D641BA02E}" type="pres">
      <dgm:prSet presAssocID="{1E5FD907-470F-4C9D-87D1-B17BF5F70C75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EBAFB-9D85-4173-BC40-22E9F9F36069}" type="pres">
      <dgm:prSet presAssocID="{1E5FD907-470F-4C9D-87D1-B17BF5F70C75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89D5A-587F-4EDE-883D-1BDF89EEF0C4}" type="pres">
      <dgm:prSet presAssocID="{1E5FD907-470F-4C9D-87D1-B17BF5F70C75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512DA-0E3F-4CB9-8022-5031CC033CCC}" type="pres">
      <dgm:prSet presAssocID="{1E5FD907-470F-4C9D-87D1-B17BF5F70C75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84AFE6-ACA7-4D89-8BAB-D16FB221490B}" srcId="{1E5FD907-470F-4C9D-87D1-B17BF5F70C75}" destId="{6563E45C-3089-4F00-8319-A3FFC9EF86FC}" srcOrd="1" destOrd="0" parTransId="{F8FFEFD7-BD36-42FF-9EC5-4486E0C14F52}" sibTransId="{D40F4A37-C7F3-427A-9192-A9A66A876AC4}"/>
    <dgm:cxn modelId="{FEC80E3B-E77E-4A7D-9235-50EC385BA2C2}" type="presOf" srcId="{6563E45C-3089-4F00-8319-A3FFC9EF86FC}" destId="{2069534F-4AAD-4DDE-BE58-EE7D641BA02E}" srcOrd="1" destOrd="0" presId="urn:microsoft.com/office/officeart/2005/8/layout/vProcess5"/>
    <dgm:cxn modelId="{7517AEFA-8FBE-41EC-B18B-18CCAD551E54}" type="presOf" srcId="{D0BD538A-910C-481E-A0FA-851F36969209}" destId="{03CACD8A-2311-4D8F-A200-D96FE9B6BD88}" srcOrd="0" destOrd="0" presId="urn:microsoft.com/office/officeart/2005/8/layout/vProcess5"/>
    <dgm:cxn modelId="{1DA6BB20-16A6-468C-900F-2569E5D94307}" type="presOf" srcId="{118F2D59-59CF-46CF-A52C-280B217DCABC}" destId="{24734385-FF7C-48D7-8326-2638CAC68945}" srcOrd="0" destOrd="0" presId="urn:microsoft.com/office/officeart/2005/8/layout/vProcess5"/>
    <dgm:cxn modelId="{E712D611-5A11-41C7-83FD-425017175BEF}" srcId="{1E5FD907-470F-4C9D-87D1-B17BF5F70C75}" destId="{E45693E3-BE4B-447A-98A9-0E85B5ADA60A}" srcOrd="5" destOrd="0" parTransId="{60E0F4D3-ADBA-4B47-82B5-416CB1535C9A}" sibTransId="{9CDF552A-1B44-4C84-B1A7-EB11F1B6CCE2}"/>
    <dgm:cxn modelId="{020DAA8B-5724-411D-9266-1721B88E9362}" srcId="{1E5FD907-470F-4C9D-87D1-B17BF5F70C75}" destId="{2AD76A35-21E0-49C1-9B3D-D90636008D84}" srcOrd="4" destOrd="0" parTransId="{9948FF6C-25F2-4906-BBA4-BCCD1572AF27}" sibTransId="{A7906F0C-1F07-479A-B992-FA82D0984BF7}"/>
    <dgm:cxn modelId="{8B55FACD-D607-4F34-AE4B-4F0113246731}" type="presOf" srcId="{B4A37CF3-E664-4FB1-9435-3D40BE51D8A2}" destId="{FDB2218D-A13A-4846-BE56-89EC73EB3966}" srcOrd="0" destOrd="0" presId="urn:microsoft.com/office/officeart/2005/8/layout/vProcess5"/>
    <dgm:cxn modelId="{DB5283BE-9CDE-4F75-8ADB-9F3530EA3598}" srcId="{1E5FD907-470F-4C9D-87D1-B17BF5F70C75}" destId="{418ABBCC-DF78-4766-B253-79BC2BB257CE}" srcOrd="0" destOrd="0" parTransId="{D6372825-147E-4F34-B90D-DAD0A08760ED}" sibTransId="{B4A37CF3-E664-4FB1-9435-3D40BE51D8A2}"/>
    <dgm:cxn modelId="{816C428C-CEB1-40A5-9A56-5CF77718DBAD}" srcId="{1E5FD907-470F-4C9D-87D1-B17BF5F70C75}" destId="{D0BD538A-910C-481E-A0FA-851F36969209}" srcOrd="3" destOrd="0" parTransId="{6C954661-75C2-4292-9516-8BB06540612D}" sibTransId="{0495D163-0435-46F5-A130-4BB8A7505E0F}"/>
    <dgm:cxn modelId="{C4FDE4A2-81A9-47DC-8554-DBDA0C5B28B2}" srcId="{1E5FD907-470F-4C9D-87D1-B17BF5F70C75}" destId="{118F2D59-59CF-46CF-A52C-280B217DCABC}" srcOrd="2" destOrd="0" parTransId="{BD55026D-330D-4EDA-AFD0-8D7B2E83822D}" sibTransId="{5A49A251-A17A-4959-8471-21D123039AF6}"/>
    <dgm:cxn modelId="{33A11248-7B11-42E9-85BE-B8BF64BE98B8}" type="presOf" srcId="{2AD76A35-21E0-49C1-9B3D-D90636008D84}" destId="{48D080AF-4509-4B00-B695-4F15EDE0922C}" srcOrd="0" destOrd="0" presId="urn:microsoft.com/office/officeart/2005/8/layout/vProcess5"/>
    <dgm:cxn modelId="{637818A4-0EC6-43D8-9AB0-6F11A61D95A8}" type="presOf" srcId="{D40F4A37-C7F3-427A-9192-A9A66A876AC4}" destId="{0F4DC931-7289-441B-8C55-10572324F754}" srcOrd="0" destOrd="0" presId="urn:microsoft.com/office/officeart/2005/8/layout/vProcess5"/>
    <dgm:cxn modelId="{8944D71A-AB18-4818-9C22-6B96A725F844}" type="presOf" srcId="{418ABBCC-DF78-4766-B253-79BC2BB257CE}" destId="{1796A898-F2BF-45D0-A2E2-1AE24788EF3C}" srcOrd="0" destOrd="0" presId="urn:microsoft.com/office/officeart/2005/8/layout/vProcess5"/>
    <dgm:cxn modelId="{C3622F24-834D-4B9E-B525-9DF1EB1D66F6}" type="presOf" srcId="{6563E45C-3089-4F00-8319-A3FFC9EF86FC}" destId="{6BE1AF5B-FA2D-46A5-9545-97ED7A7074DE}" srcOrd="0" destOrd="0" presId="urn:microsoft.com/office/officeart/2005/8/layout/vProcess5"/>
    <dgm:cxn modelId="{85DEBF14-F5B7-4E01-BEB8-49FEA7E5FC5B}" type="presOf" srcId="{0495D163-0435-46F5-A130-4BB8A7505E0F}" destId="{0FE6BA36-F795-4524-BDBB-72BA958820B0}" srcOrd="0" destOrd="0" presId="urn:microsoft.com/office/officeart/2005/8/layout/vProcess5"/>
    <dgm:cxn modelId="{5C9B4BCB-0310-4146-BD5D-9F778AF31299}" type="presOf" srcId="{418ABBCC-DF78-4766-B253-79BC2BB257CE}" destId="{485B3F45-5C99-4D61-A785-55ECB90B9EB2}" srcOrd="1" destOrd="0" presId="urn:microsoft.com/office/officeart/2005/8/layout/vProcess5"/>
    <dgm:cxn modelId="{087BC956-AA61-45F7-B972-FA4EA9DE7FFF}" type="presOf" srcId="{2AD76A35-21E0-49C1-9B3D-D90636008D84}" destId="{097512DA-0E3F-4CB9-8022-5031CC033CCC}" srcOrd="1" destOrd="0" presId="urn:microsoft.com/office/officeart/2005/8/layout/vProcess5"/>
    <dgm:cxn modelId="{6C0D71A8-B39C-4E5B-80A8-058C95122CF8}" type="presOf" srcId="{5A49A251-A17A-4959-8471-21D123039AF6}" destId="{0D9A36DF-2C74-4AEA-85BD-EEFDF14DC778}" srcOrd="0" destOrd="0" presId="urn:microsoft.com/office/officeart/2005/8/layout/vProcess5"/>
    <dgm:cxn modelId="{FC55D5F5-A9BB-43E3-8803-A302E7CA37C2}" type="presOf" srcId="{D0BD538A-910C-481E-A0FA-851F36969209}" destId="{36C89D5A-587F-4EDE-883D-1BDF89EEF0C4}" srcOrd="1" destOrd="0" presId="urn:microsoft.com/office/officeart/2005/8/layout/vProcess5"/>
    <dgm:cxn modelId="{F0BE3FCC-E3F7-42D5-A728-0CC38419D12D}" type="presOf" srcId="{1E5FD907-470F-4C9D-87D1-B17BF5F70C75}" destId="{C9188322-0004-4547-BA39-8B22FCAE8E1D}" srcOrd="0" destOrd="0" presId="urn:microsoft.com/office/officeart/2005/8/layout/vProcess5"/>
    <dgm:cxn modelId="{605C341B-AACE-447C-BB8F-911AC17A444E}" type="presOf" srcId="{118F2D59-59CF-46CF-A52C-280B217DCABC}" destId="{C3EEBAFB-9D85-4173-BC40-22E9F9F36069}" srcOrd="1" destOrd="0" presId="urn:microsoft.com/office/officeart/2005/8/layout/vProcess5"/>
    <dgm:cxn modelId="{87FADA4E-CC8B-4339-9216-2BF205307D74}" type="presParOf" srcId="{C9188322-0004-4547-BA39-8B22FCAE8E1D}" destId="{F9FBF491-D332-477B-8C62-A66EA9260A0A}" srcOrd="0" destOrd="0" presId="urn:microsoft.com/office/officeart/2005/8/layout/vProcess5"/>
    <dgm:cxn modelId="{14FEFAC9-1F09-4D5C-A78B-2575EE392046}" type="presParOf" srcId="{C9188322-0004-4547-BA39-8B22FCAE8E1D}" destId="{1796A898-F2BF-45D0-A2E2-1AE24788EF3C}" srcOrd="1" destOrd="0" presId="urn:microsoft.com/office/officeart/2005/8/layout/vProcess5"/>
    <dgm:cxn modelId="{76A8A092-F840-480F-9F6B-3B2D5EB68B67}" type="presParOf" srcId="{C9188322-0004-4547-BA39-8B22FCAE8E1D}" destId="{6BE1AF5B-FA2D-46A5-9545-97ED7A7074DE}" srcOrd="2" destOrd="0" presId="urn:microsoft.com/office/officeart/2005/8/layout/vProcess5"/>
    <dgm:cxn modelId="{157EEF25-9EBC-42FA-B77B-E7BD8765145E}" type="presParOf" srcId="{C9188322-0004-4547-BA39-8B22FCAE8E1D}" destId="{24734385-FF7C-48D7-8326-2638CAC68945}" srcOrd="3" destOrd="0" presId="urn:microsoft.com/office/officeart/2005/8/layout/vProcess5"/>
    <dgm:cxn modelId="{00265468-FFA2-4FA5-AA56-37C5110890A3}" type="presParOf" srcId="{C9188322-0004-4547-BA39-8B22FCAE8E1D}" destId="{03CACD8A-2311-4D8F-A200-D96FE9B6BD88}" srcOrd="4" destOrd="0" presId="urn:microsoft.com/office/officeart/2005/8/layout/vProcess5"/>
    <dgm:cxn modelId="{DA9AF8AC-1F20-48E0-AF86-5AFFCDB0EB82}" type="presParOf" srcId="{C9188322-0004-4547-BA39-8B22FCAE8E1D}" destId="{48D080AF-4509-4B00-B695-4F15EDE0922C}" srcOrd="5" destOrd="0" presId="urn:microsoft.com/office/officeart/2005/8/layout/vProcess5"/>
    <dgm:cxn modelId="{8597F060-62E7-49BE-9CC7-57A4ADA5A5C5}" type="presParOf" srcId="{C9188322-0004-4547-BA39-8B22FCAE8E1D}" destId="{FDB2218D-A13A-4846-BE56-89EC73EB3966}" srcOrd="6" destOrd="0" presId="urn:microsoft.com/office/officeart/2005/8/layout/vProcess5"/>
    <dgm:cxn modelId="{55D118CC-193A-421E-882C-B904FF741D3C}" type="presParOf" srcId="{C9188322-0004-4547-BA39-8B22FCAE8E1D}" destId="{0F4DC931-7289-441B-8C55-10572324F754}" srcOrd="7" destOrd="0" presId="urn:microsoft.com/office/officeart/2005/8/layout/vProcess5"/>
    <dgm:cxn modelId="{1B83FA22-A774-42D9-AA5F-8442FA93C52B}" type="presParOf" srcId="{C9188322-0004-4547-BA39-8B22FCAE8E1D}" destId="{0D9A36DF-2C74-4AEA-85BD-EEFDF14DC778}" srcOrd="8" destOrd="0" presId="urn:microsoft.com/office/officeart/2005/8/layout/vProcess5"/>
    <dgm:cxn modelId="{42C8E343-7516-495E-86B6-04D77838FDD1}" type="presParOf" srcId="{C9188322-0004-4547-BA39-8B22FCAE8E1D}" destId="{0FE6BA36-F795-4524-BDBB-72BA958820B0}" srcOrd="9" destOrd="0" presId="urn:microsoft.com/office/officeart/2005/8/layout/vProcess5"/>
    <dgm:cxn modelId="{5FE696F5-8299-41C0-AAFE-D6D2E7BB6CE9}" type="presParOf" srcId="{C9188322-0004-4547-BA39-8B22FCAE8E1D}" destId="{485B3F45-5C99-4D61-A785-55ECB90B9EB2}" srcOrd="10" destOrd="0" presId="urn:microsoft.com/office/officeart/2005/8/layout/vProcess5"/>
    <dgm:cxn modelId="{DC0382C8-5931-4485-8F38-395C9741CC13}" type="presParOf" srcId="{C9188322-0004-4547-BA39-8B22FCAE8E1D}" destId="{2069534F-4AAD-4DDE-BE58-EE7D641BA02E}" srcOrd="11" destOrd="0" presId="urn:microsoft.com/office/officeart/2005/8/layout/vProcess5"/>
    <dgm:cxn modelId="{7104F988-0B9C-4A35-97C5-25EEF23DA27F}" type="presParOf" srcId="{C9188322-0004-4547-BA39-8B22FCAE8E1D}" destId="{C3EEBAFB-9D85-4173-BC40-22E9F9F36069}" srcOrd="12" destOrd="0" presId="urn:microsoft.com/office/officeart/2005/8/layout/vProcess5"/>
    <dgm:cxn modelId="{1360C4B6-6D8F-443E-9292-EF28C7AD074B}" type="presParOf" srcId="{C9188322-0004-4547-BA39-8B22FCAE8E1D}" destId="{36C89D5A-587F-4EDE-883D-1BDF89EEF0C4}" srcOrd="13" destOrd="0" presId="urn:microsoft.com/office/officeart/2005/8/layout/vProcess5"/>
    <dgm:cxn modelId="{2659BC32-D27D-401C-BC5C-CC7F02DEBF7F}" type="presParOf" srcId="{C9188322-0004-4547-BA39-8B22FCAE8E1D}" destId="{097512DA-0E3F-4CB9-8022-5031CC033CCC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CD31A8-9981-4E20-92FE-F487A7EA7E02}" type="doc">
      <dgm:prSet loTypeId="urn:microsoft.com/office/officeart/2005/8/layout/process1" loCatId="process" qsTypeId="urn:microsoft.com/office/officeart/2005/8/quickstyle/3d3" qsCatId="3D" csTypeId="urn:microsoft.com/office/officeart/2005/8/colors/colorful5" csCatId="colorful" phldr="1"/>
      <dgm:spPr/>
    </dgm:pt>
    <dgm:pt modelId="{8BEC692B-5FEC-4F30-9F96-FEBBDF410B3C}">
      <dgm:prSet phldrT="[Текст]"/>
      <dgm:spPr/>
      <dgm:t>
        <a:bodyPr/>
        <a:lstStyle/>
        <a:p>
          <a:r>
            <a:rPr lang="ru-RU" dirty="0" smtClean="0"/>
            <a:t>Система органов</a:t>
          </a:r>
          <a:endParaRPr lang="ru-RU" dirty="0"/>
        </a:p>
      </dgm:t>
    </dgm:pt>
    <dgm:pt modelId="{191C1CAF-0E2F-4BEE-B239-7A857B5C17BA}" type="parTrans" cxnId="{BD973683-1A01-415C-A7AB-13558BE87096}">
      <dgm:prSet/>
      <dgm:spPr/>
      <dgm:t>
        <a:bodyPr/>
        <a:lstStyle/>
        <a:p>
          <a:endParaRPr lang="ru-RU"/>
        </a:p>
      </dgm:t>
    </dgm:pt>
    <dgm:pt modelId="{8A21C74F-C882-4E3B-8DED-256432B09976}" type="sibTrans" cxnId="{BD973683-1A01-415C-A7AB-13558BE87096}">
      <dgm:prSet/>
      <dgm:spPr/>
      <dgm:t>
        <a:bodyPr/>
        <a:lstStyle/>
        <a:p>
          <a:endParaRPr lang="ru-RU"/>
        </a:p>
      </dgm:t>
    </dgm:pt>
    <dgm:pt modelId="{9DC764A4-2964-438C-A1D6-C0CE0161B630}">
      <dgm:prSet phldrT="[Текст]"/>
      <dgm:spPr/>
      <dgm:t>
        <a:bodyPr/>
        <a:lstStyle/>
        <a:p>
          <a:r>
            <a:rPr lang="ru-RU" dirty="0" smtClean="0"/>
            <a:t>Ткани и органы</a:t>
          </a:r>
          <a:endParaRPr lang="ru-RU" dirty="0"/>
        </a:p>
      </dgm:t>
    </dgm:pt>
    <dgm:pt modelId="{EC811A7A-8141-4789-90A5-7519C5B2FB3B}" type="parTrans" cxnId="{70EB9D40-C054-4E6F-8250-EF901792407E}">
      <dgm:prSet/>
      <dgm:spPr/>
      <dgm:t>
        <a:bodyPr/>
        <a:lstStyle/>
        <a:p>
          <a:endParaRPr lang="ru-RU"/>
        </a:p>
      </dgm:t>
    </dgm:pt>
    <dgm:pt modelId="{75077FE9-5284-4366-A6EF-E491B2954B56}" type="sibTrans" cxnId="{70EB9D40-C054-4E6F-8250-EF901792407E}">
      <dgm:prSet/>
      <dgm:spPr/>
      <dgm:t>
        <a:bodyPr/>
        <a:lstStyle/>
        <a:p>
          <a:endParaRPr lang="ru-RU"/>
        </a:p>
      </dgm:t>
    </dgm:pt>
    <dgm:pt modelId="{869E8F0F-60A6-4967-9701-1771F099A11E}">
      <dgm:prSet phldrT="[Текст]"/>
      <dgm:spPr/>
      <dgm:t>
        <a:bodyPr/>
        <a:lstStyle/>
        <a:p>
          <a:r>
            <a:rPr lang="ru-RU" dirty="0" smtClean="0"/>
            <a:t>Выполняют общие функции</a:t>
          </a:r>
          <a:endParaRPr lang="ru-RU" dirty="0"/>
        </a:p>
      </dgm:t>
    </dgm:pt>
    <dgm:pt modelId="{1AF9BB23-89D1-40D9-A131-12D55B5E8735}" type="parTrans" cxnId="{BCBBA942-C3A2-4C1D-A4BC-1A754B399ADF}">
      <dgm:prSet/>
      <dgm:spPr/>
      <dgm:t>
        <a:bodyPr/>
        <a:lstStyle/>
        <a:p>
          <a:endParaRPr lang="ru-RU"/>
        </a:p>
      </dgm:t>
    </dgm:pt>
    <dgm:pt modelId="{F521A108-BF1A-4A9C-8197-C948C43297AB}" type="sibTrans" cxnId="{BCBBA942-C3A2-4C1D-A4BC-1A754B399ADF}">
      <dgm:prSet/>
      <dgm:spPr/>
      <dgm:t>
        <a:bodyPr/>
        <a:lstStyle/>
        <a:p>
          <a:endParaRPr lang="ru-RU"/>
        </a:p>
      </dgm:t>
    </dgm:pt>
    <dgm:pt modelId="{D66BD366-145C-47AB-B239-0E21EB12166A}" type="pres">
      <dgm:prSet presAssocID="{9ECD31A8-9981-4E20-92FE-F487A7EA7E02}" presName="Name0" presStyleCnt="0">
        <dgm:presLayoutVars>
          <dgm:dir/>
          <dgm:resizeHandles val="exact"/>
        </dgm:presLayoutVars>
      </dgm:prSet>
      <dgm:spPr/>
    </dgm:pt>
    <dgm:pt modelId="{1F0C9623-CF5F-4F46-A011-D8E5C52BE644}" type="pres">
      <dgm:prSet presAssocID="{8BEC692B-5FEC-4F30-9F96-FEBBDF410B3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3C9FE-DB05-4CA1-91B4-C76B683B77C9}" type="pres">
      <dgm:prSet presAssocID="{8A21C74F-C882-4E3B-8DED-256432B0997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6FB73194-D732-4385-811A-6E5D7209B606}" type="pres">
      <dgm:prSet presAssocID="{8A21C74F-C882-4E3B-8DED-256432B09976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2C66D10-C4CD-4DFA-A60D-3A84BACED0B7}" type="pres">
      <dgm:prSet presAssocID="{9DC764A4-2964-438C-A1D6-C0CE0161B63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5A948-8AFF-4001-B7C7-58CDCDD765F5}" type="pres">
      <dgm:prSet presAssocID="{75077FE9-5284-4366-A6EF-E491B2954B5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83C6618-1638-4104-AF43-2481D37E0DCB}" type="pres">
      <dgm:prSet presAssocID="{75077FE9-5284-4366-A6EF-E491B2954B5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1513E577-1AF6-4438-B59E-4F36024FC770}" type="pres">
      <dgm:prSet presAssocID="{869E8F0F-60A6-4967-9701-1771F099A11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BBA942-C3A2-4C1D-A4BC-1A754B399ADF}" srcId="{9ECD31A8-9981-4E20-92FE-F487A7EA7E02}" destId="{869E8F0F-60A6-4967-9701-1771F099A11E}" srcOrd="2" destOrd="0" parTransId="{1AF9BB23-89D1-40D9-A131-12D55B5E8735}" sibTransId="{F521A108-BF1A-4A9C-8197-C948C43297AB}"/>
    <dgm:cxn modelId="{C13AF420-C570-4A86-A82F-79DC2B466DF6}" type="presOf" srcId="{8BEC692B-5FEC-4F30-9F96-FEBBDF410B3C}" destId="{1F0C9623-CF5F-4F46-A011-D8E5C52BE644}" srcOrd="0" destOrd="0" presId="urn:microsoft.com/office/officeart/2005/8/layout/process1"/>
    <dgm:cxn modelId="{48955B55-6DAC-488F-BA38-16E6E95DEC2B}" type="presOf" srcId="{8A21C74F-C882-4E3B-8DED-256432B09976}" destId="{6FB73194-D732-4385-811A-6E5D7209B606}" srcOrd="1" destOrd="0" presId="urn:microsoft.com/office/officeart/2005/8/layout/process1"/>
    <dgm:cxn modelId="{D8B95942-02C6-44C5-80B1-9BA227A867F8}" type="presOf" srcId="{9DC764A4-2964-438C-A1D6-C0CE0161B630}" destId="{C2C66D10-C4CD-4DFA-A60D-3A84BACED0B7}" srcOrd="0" destOrd="0" presId="urn:microsoft.com/office/officeart/2005/8/layout/process1"/>
    <dgm:cxn modelId="{429EE43E-6D94-455C-832A-554BD9EADCAB}" type="presOf" srcId="{75077FE9-5284-4366-A6EF-E491B2954B56}" destId="{FFE5A948-8AFF-4001-B7C7-58CDCDD765F5}" srcOrd="0" destOrd="0" presId="urn:microsoft.com/office/officeart/2005/8/layout/process1"/>
    <dgm:cxn modelId="{FF16A459-DEF6-4DF8-A3C1-30174C2EFA57}" type="presOf" srcId="{8A21C74F-C882-4E3B-8DED-256432B09976}" destId="{5F53C9FE-DB05-4CA1-91B4-C76B683B77C9}" srcOrd="0" destOrd="0" presId="urn:microsoft.com/office/officeart/2005/8/layout/process1"/>
    <dgm:cxn modelId="{BD973683-1A01-415C-A7AB-13558BE87096}" srcId="{9ECD31A8-9981-4E20-92FE-F487A7EA7E02}" destId="{8BEC692B-5FEC-4F30-9F96-FEBBDF410B3C}" srcOrd="0" destOrd="0" parTransId="{191C1CAF-0E2F-4BEE-B239-7A857B5C17BA}" sibTransId="{8A21C74F-C882-4E3B-8DED-256432B09976}"/>
    <dgm:cxn modelId="{EBD780BE-81BF-48AD-B265-CA61C373366F}" type="presOf" srcId="{9ECD31A8-9981-4E20-92FE-F487A7EA7E02}" destId="{D66BD366-145C-47AB-B239-0E21EB12166A}" srcOrd="0" destOrd="0" presId="urn:microsoft.com/office/officeart/2005/8/layout/process1"/>
    <dgm:cxn modelId="{D690A277-74EB-4A62-911B-49CAA61B1B2C}" type="presOf" srcId="{869E8F0F-60A6-4967-9701-1771F099A11E}" destId="{1513E577-1AF6-4438-B59E-4F36024FC770}" srcOrd="0" destOrd="0" presId="urn:microsoft.com/office/officeart/2005/8/layout/process1"/>
    <dgm:cxn modelId="{30F80AC4-AEA3-4E39-86C4-2F38363D74EB}" type="presOf" srcId="{75077FE9-5284-4366-A6EF-E491B2954B56}" destId="{383C6618-1638-4104-AF43-2481D37E0DCB}" srcOrd="1" destOrd="0" presId="urn:microsoft.com/office/officeart/2005/8/layout/process1"/>
    <dgm:cxn modelId="{70EB9D40-C054-4E6F-8250-EF901792407E}" srcId="{9ECD31A8-9981-4E20-92FE-F487A7EA7E02}" destId="{9DC764A4-2964-438C-A1D6-C0CE0161B630}" srcOrd="1" destOrd="0" parTransId="{EC811A7A-8141-4789-90A5-7519C5B2FB3B}" sibTransId="{75077FE9-5284-4366-A6EF-E491B2954B56}"/>
    <dgm:cxn modelId="{83404885-FC01-49BD-AF3C-2144C5148EC6}" type="presParOf" srcId="{D66BD366-145C-47AB-B239-0E21EB12166A}" destId="{1F0C9623-CF5F-4F46-A011-D8E5C52BE644}" srcOrd="0" destOrd="0" presId="urn:microsoft.com/office/officeart/2005/8/layout/process1"/>
    <dgm:cxn modelId="{D11A05C2-1C0C-49DD-BA19-7BA7FC9F3222}" type="presParOf" srcId="{D66BD366-145C-47AB-B239-0E21EB12166A}" destId="{5F53C9FE-DB05-4CA1-91B4-C76B683B77C9}" srcOrd="1" destOrd="0" presId="urn:microsoft.com/office/officeart/2005/8/layout/process1"/>
    <dgm:cxn modelId="{140B6EC5-E346-4B7D-9BB5-0B3DF902FC48}" type="presParOf" srcId="{5F53C9FE-DB05-4CA1-91B4-C76B683B77C9}" destId="{6FB73194-D732-4385-811A-6E5D7209B606}" srcOrd="0" destOrd="0" presId="urn:microsoft.com/office/officeart/2005/8/layout/process1"/>
    <dgm:cxn modelId="{C5D695DE-CA51-4EFE-851F-3CC60A95AC04}" type="presParOf" srcId="{D66BD366-145C-47AB-B239-0E21EB12166A}" destId="{C2C66D10-C4CD-4DFA-A60D-3A84BACED0B7}" srcOrd="2" destOrd="0" presId="urn:microsoft.com/office/officeart/2005/8/layout/process1"/>
    <dgm:cxn modelId="{8F257777-CB3C-427C-967B-BA4DAA7920E7}" type="presParOf" srcId="{D66BD366-145C-47AB-B239-0E21EB12166A}" destId="{FFE5A948-8AFF-4001-B7C7-58CDCDD765F5}" srcOrd="3" destOrd="0" presId="urn:microsoft.com/office/officeart/2005/8/layout/process1"/>
    <dgm:cxn modelId="{2388A1B5-9A95-44E2-AB52-9C2413E81FD4}" type="presParOf" srcId="{FFE5A948-8AFF-4001-B7C7-58CDCDD765F5}" destId="{383C6618-1638-4104-AF43-2481D37E0DCB}" srcOrd="0" destOrd="0" presId="urn:microsoft.com/office/officeart/2005/8/layout/process1"/>
    <dgm:cxn modelId="{B1EB71AF-E6BF-47D5-82B7-F2A72652CD41}" type="presParOf" srcId="{D66BD366-145C-47AB-B239-0E21EB12166A}" destId="{1513E577-1AF6-4438-B59E-4F36024FC77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EFF1C-BB6F-4BEC-8FF8-76446CD5536B}">
      <dsp:nvSpPr>
        <dsp:cNvPr id="0" name=""/>
        <dsp:cNvSpPr/>
      </dsp:nvSpPr>
      <dsp:spPr>
        <a:xfrm>
          <a:off x="7020745" y="2567882"/>
          <a:ext cx="392959" cy="621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857"/>
              </a:lnTo>
              <a:lnTo>
                <a:pt x="392959" y="461857"/>
              </a:lnTo>
              <a:lnTo>
                <a:pt x="392959" y="621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5914C-83AF-44A5-AE5A-E56E2EAD985C}">
      <dsp:nvSpPr>
        <dsp:cNvPr id="0" name=""/>
        <dsp:cNvSpPr/>
      </dsp:nvSpPr>
      <dsp:spPr>
        <a:xfrm>
          <a:off x="4978319" y="983706"/>
          <a:ext cx="2042426" cy="490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186"/>
              </a:lnTo>
              <a:lnTo>
                <a:pt x="2042426" y="331186"/>
              </a:lnTo>
              <a:lnTo>
                <a:pt x="2042426" y="490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55944-2CF9-4493-8677-F13D9DF2866C}">
      <dsp:nvSpPr>
        <dsp:cNvPr id="0" name=""/>
        <dsp:cNvSpPr/>
      </dsp:nvSpPr>
      <dsp:spPr>
        <a:xfrm>
          <a:off x="2997643" y="2567882"/>
          <a:ext cx="1663362" cy="621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05"/>
              </a:lnTo>
              <a:lnTo>
                <a:pt x="1663362" y="461505"/>
              </a:lnTo>
              <a:lnTo>
                <a:pt x="1663362" y="6210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937F5-D77D-4468-81A9-646F512CF4A8}">
      <dsp:nvSpPr>
        <dsp:cNvPr id="0" name=""/>
        <dsp:cNvSpPr/>
      </dsp:nvSpPr>
      <dsp:spPr>
        <a:xfrm>
          <a:off x="1937082" y="2567882"/>
          <a:ext cx="1060561" cy="621029"/>
        </a:xfrm>
        <a:custGeom>
          <a:avLst/>
          <a:gdLst/>
          <a:ahLst/>
          <a:cxnLst/>
          <a:rect l="0" t="0" r="0" b="0"/>
          <a:pathLst>
            <a:path>
              <a:moveTo>
                <a:pt x="1060561" y="0"/>
              </a:moveTo>
              <a:lnTo>
                <a:pt x="1060561" y="461505"/>
              </a:lnTo>
              <a:lnTo>
                <a:pt x="0" y="461505"/>
              </a:lnTo>
              <a:lnTo>
                <a:pt x="0" y="6210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4E6C3-D46C-4B12-98A5-5A1D893A607E}">
      <dsp:nvSpPr>
        <dsp:cNvPr id="0" name=""/>
        <dsp:cNvSpPr/>
      </dsp:nvSpPr>
      <dsp:spPr>
        <a:xfrm>
          <a:off x="2997643" y="983706"/>
          <a:ext cx="1980675" cy="490709"/>
        </a:xfrm>
        <a:custGeom>
          <a:avLst/>
          <a:gdLst/>
          <a:ahLst/>
          <a:cxnLst/>
          <a:rect l="0" t="0" r="0" b="0"/>
          <a:pathLst>
            <a:path>
              <a:moveTo>
                <a:pt x="1980675" y="0"/>
              </a:moveTo>
              <a:lnTo>
                <a:pt x="1980675" y="331186"/>
              </a:lnTo>
              <a:lnTo>
                <a:pt x="0" y="331186"/>
              </a:lnTo>
              <a:lnTo>
                <a:pt x="0" y="490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7ADBB-8790-4124-8082-C66F1B071A35}">
      <dsp:nvSpPr>
        <dsp:cNvPr id="0" name=""/>
        <dsp:cNvSpPr/>
      </dsp:nvSpPr>
      <dsp:spPr>
        <a:xfrm>
          <a:off x="3625098" y="-109759"/>
          <a:ext cx="2706441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2D0C3-3686-4444-8F1D-4506EE46CCC6}">
      <dsp:nvSpPr>
        <dsp:cNvPr id="0" name=""/>
        <dsp:cNvSpPr/>
      </dsp:nvSpPr>
      <dsp:spPr>
        <a:xfrm>
          <a:off x="3816431" y="72006"/>
          <a:ext cx="2706441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Состав лимфы</a:t>
          </a:r>
          <a:endParaRPr lang="ru-RU" sz="2800" b="1" kern="1200" dirty="0"/>
        </a:p>
      </dsp:txBody>
      <dsp:txXfrm>
        <a:off x="3848458" y="104033"/>
        <a:ext cx="2642387" cy="1029412"/>
      </dsp:txXfrm>
    </dsp:sp>
    <dsp:sp modelId="{A5480951-D8B2-49B5-87BC-ADB42D72F697}">
      <dsp:nvSpPr>
        <dsp:cNvPr id="0" name=""/>
        <dsp:cNvSpPr/>
      </dsp:nvSpPr>
      <dsp:spPr>
        <a:xfrm>
          <a:off x="1392848" y="1474416"/>
          <a:ext cx="3209591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22C21-6D7B-447A-98D2-3E594B65CE01}">
      <dsp:nvSpPr>
        <dsp:cNvPr id="0" name=""/>
        <dsp:cNvSpPr/>
      </dsp:nvSpPr>
      <dsp:spPr>
        <a:xfrm>
          <a:off x="1584181" y="1656182"/>
          <a:ext cx="3209591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C00000"/>
              </a:solidFill>
            </a:rPr>
            <a:t>Плазма</a:t>
          </a:r>
          <a:endParaRPr lang="ru-RU" sz="2800" kern="1200" dirty="0">
            <a:solidFill>
              <a:srgbClr val="C00000"/>
            </a:solidFill>
          </a:endParaRPr>
        </a:p>
      </dsp:txBody>
      <dsp:txXfrm>
        <a:off x="1616208" y="1688209"/>
        <a:ext cx="3145537" cy="1029412"/>
      </dsp:txXfrm>
    </dsp:sp>
    <dsp:sp modelId="{11C6C4E2-0776-4E14-A1CD-7016F59DB3D0}">
      <dsp:nvSpPr>
        <dsp:cNvPr id="0" name=""/>
        <dsp:cNvSpPr/>
      </dsp:nvSpPr>
      <dsp:spPr>
        <a:xfrm>
          <a:off x="720149" y="3188912"/>
          <a:ext cx="2433866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E9D412-CA7D-42A7-8FA2-C01AE54D4A0B}">
      <dsp:nvSpPr>
        <dsp:cNvPr id="0" name=""/>
        <dsp:cNvSpPr/>
      </dsp:nvSpPr>
      <dsp:spPr>
        <a:xfrm>
          <a:off x="911482" y="3370678"/>
          <a:ext cx="2433866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Органические вещества</a:t>
          </a:r>
          <a:endParaRPr lang="ru-RU" sz="2000" b="1" kern="1200" dirty="0"/>
        </a:p>
      </dsp:txBody>
      <dsp:txXfrm>
        <a:off x="943509" y="3402705"/>
        <a:ext cx="2369812" cy="1029412"/>
      </dsp:txXfrm>
    </dsp:sp>
    <dsp:sp modelId="{8CF77279-A775-4253-B800-B525CFE8DCA9}">
      <dsp:nvSpPr>
        <dsp:cNvPr id="0" name=""/>
        <dsp:cNvSpPr/>
      </dsp:nvSpPr>
      <dsp:spPr>
        <a:xfrm>
          <a:off x="3536681" y="3188912"/>
          <a:ext cx="2248649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6F9B5-DB87-4EB8-99E1-76B4C0DC9631}">
      <dsp:nvSpPr>
        <dsp:cNvPr id="0" name=""/>
        <dsp:cNvSpPr/>
      </dsp:nvSpPr>
      <dsp:spPr>
        <a:xfrm>
          <a:off x="3728014" y="3370678"/>
          <a:ext cx="2248649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Неорганические вещества</a:t>
          </a:r>
          <a:endParaRPr lang="ru-RU" sz="2100" b="1" kern="1200" dirty="0"/>
        </a:p>
      </dsp:txBody>
      <dsp:txXfrm>
        <a:off x="3760041" y="3402705"/>
        <a:ext cx="2184595" cy="1029412"/>
      </dsp:txXfrm>
    </dsp:sp>
    <dsp:sp modelId="{5FBAA159-877A-4DDC-A525-91A0724662CA}">
      <dsp:nvSpPr>
        <dsp:cNvPr id="0" name=""/>
        <dsp:cNvSpPr/>
      </dsp:nvSpPr>
      <dsp:spPr>
        <a:xfrm>
          <a:off x="5805860" y="1474416"/>
          <a:ext cx="2429768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6F8AB-92F3-41EB-B7FA-89A4BF71EA4A}">
      <dsp:nvSpPr>
        <dsp:cNvPr id="0" name=""/>
        <dsp:cNvSpPr/>
      </dsp:nvSpPr>
      <dsp:spPr>
        <a:xfrm>
          <a:off x="5997193" y="1656182"/>
          <a:ext cx="2429768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C00000"/>
              </a:solidFill>
            </a:rPr>
            <a:t>Клетки</a:t>
          </a:r>
          <a:endParaRPr lang="ru-RU" sz="2800" kern="1200" dirty="0">
            <a:solidFill>
              <a:srgbClr val="C00000"/>
            </a:solidFill>
          </a:endParaRPr>
        </a:p>
      </dsp:txBody>
      <dsp:txXfrm>
        <a:off x="6029220" y="1688209"/>
        <a:ext cx="2365714" cy="1029412"/>
      </dsp:txXfrm>
    </dsp:sp>
    <dsp:sp modelId="{60D3516F-83A1-4D38-A879-59F3EC2E4BBA}">
      <dsp:nvSpPr>
        <dsp:cNvPr id="0" name=""/>
        <dsp:cNvSpPr/>
      </dsp:nvSpPr>
      <dsp:spPr>
        <a:xfrm>
          <a:off x="6552707" y="3189264"/>
          <a:ext cx="1721994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1815B-9682-4D4E-968B-59CBED0E0622}">
      <dsp:nvSpPr>
        <dsp:cNvPr id="0" name=""/>
        <dsp:cNvSpPr/>
      </dsp:nvSpPr>
      <dsp:spPr>
        <a:xfrm>
          <a:off x="6744039" y="3371030"/>
          <a:ext cx="1721994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Лимфоциты, фагоциты</a:t>
          </a:r>
          <a:endParaRPr lang="ru-RU" sz="2100" b="1" kern="1200" dirty="0"/>
        </a:p>
      </dsp:txBody>
      <dsp:txXfrm>
        <a:off x="6776066" y="3403057"/>
        <a:ext cx="1657940" cy="1029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EFF1C-BB6F-4BEC-8FF8-76446CD5536B}">
      <dsp:nvSpPr>
        <dsp:cNvPr id="0" name=""/>
        <dsp:cNvSpPr/>
      </dsp:nvSpPr>
      <dsp:spPr>
        <a:xfrm>
          <a:off x="7020745" y="2567882"/>
          <a:ext cx="392959" cy="621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857"/>
              </a:lnTo>
              <a:lnTo>
                <a:pt x="392959" y="461857"/>
              </a:lnTo>
              <a:lnTo>
                <a:pt x="392959" y="621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5914C-83AF-44A5-AE5A-E56E2EAD985C}">
      <dsp:nvSpPr>
        <dsp:cNvPr id="0" name=""/>
        <dsp:cNvSpPr/>
      </dsp:nvSpPr>
      <dsp:spPr>
        <a:xfrm>
          <a:off x="4978319" y="983706"/>
          <a:ext cx="2042426" cy="490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186"/>
              </a:lnTo>
              <a:lnTo>
                <a:pt x="2042426" y="331186"/>
              </a:lnTo>
              <a:lnTo>
                <a:pt x="2042426" y="490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55944-2CF9-4493-8677-F13D9DF2866C}">
      <dsp:nvSpPr>
        <dsp:cNvPr id="0" name=""/>
        <dsp:cNvSpPr/>
      </dsp:nvSpPr>
      <dsp:spPr>
        <a:xfrm>
          <a:off x="2997643" y="2567882"/>
          <a:ext cx="1663362" cy="621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05"/>
              </a:lnTo>
              <a:lnTo>
                <a:pt x="1663362" y="461505"/>
              </a:lnTo>
              <a:lnTo>
                <a:pt x="1663362" y="6210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937F5-D77D-4468-81A9-646F512CF4A8}">
      <dsp:nvSpPr>
        <dsp:cNvPr id="0" name=""/>
        <dsp:cNvSpPr/>
      </dsp:nvSpPr>
      <dsp:spPr>
        <a:xfrm>
          <a:off x="1937082" y="2567882"/>
          <a:ext cx="1060561" cy="621029"/>
        </a:xfrm>
        <a:custGeom>
          <a:avLst/>
          <a:gdLst/>
          <a:ahLst/>
          <a:cxnLst/>
          <a:rect l="0" t="0" r="0" b="0"/>
          <a:pathLst>
            <a:path>
              <a:moveTo>
                <a:pt x="1060561" y="0"/>
              </a:moveTo>
              <a:lnTo>
                <a:pt x="1060561" y="461505"/>
              </a:lnTo>
              <a:lnTo>
                <a:pt x="0" y="461505"/>
              </a:lnTo>
              <a:lnTo>
                <a:pt x="0" y="6210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4E6C3-D46C-4B12-98A5-5A1D893A607E}">
      <dsp:nvSpPr>
        <dsp:cNvPr id="0" name=""/>
        <dsp:cNvSpPr/>
      </dsp:nvSpPr>
      <dsp:spPr>
        <a:xfrm>
          <a:off x="2997643" y="983706"/>
          <a:ext cx="1980675" cy="490709"/>
        </a:xfrm>
        <a:custGeom>
          <a:avLst/>
          <a:gdLst/>
          <a:ahLst/>
          <a:cxnLst/>
          <a:rect l="0" t="0" r="0" b="0"/>
          <a:pathLst>
            <a:path>
              <a:moveTo>
                <a:pt x="1980675" y="0"/>
              </a:moveTo>
              <a:lnTo>
                <a:pt x="1980675" y="331186"/>
              </a:lnTo>
              <a:lnTo>
                <a:pt x="0" y="331186"/>
              </a:lnTo>
              <a:lnTo>
                <a:pt x="0" y="490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7ADBB-8790-4124-8082-C66F1B071A35}">
      <dsp:nvSpPr>
        <dsp:cNvPr id="0" name=""/>
        <dsp:cNvSpPr/>
      </dsp:nvSpPr>
      <dsp:spPr>
        <a:xfrm>
          <a:off x="3625098" y="-109759"/>
          <a:ext cx="2706441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2D0C3-3686-4444-8F1D-4506EE46CCC6}">
      <dsp:nvSpPr>
        <dsp:cNvPr id="0" name=""/>
        <dsp:cNvSpPr/>
      </dsp:nvSpPr>
      <dsp:spPr>
        <a:xfrm>
          <a:off x="3816431" y="72006"/>
          <a:ext cx="2706441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Состав лимфы</a:t>
          </a:r>
          <a:endParaRPr lang="ru-RU" sz="2800" b="1" kern="1200" dirty="0"/>
        </a:p>
      </dsp:txBody>
      <dsp:txXfrm>
        <a:off x="3848458" y="104033"/>
        <a:ext cx="2642387" cy="1029412"/>
      </dsp:txXfrm>
    </dsp:sp>
    <dsp:sp modelId="{A5480951-D8B2-49B5-87BC-ADB42D72F697}">
      <dsp:nvSpPr>
        <dsp:cNvPr id="0" name=""/>
        <dsp:cNvSpPr/>
      </dsp:nvSpPr>
      <dsp:spPr>
        <a:xfrm>
          <a:off x="1392848" y="1474416"/>
          <a:ext cx="3209591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22C21-6D7B-447A-98D2-3E594B65CE01}">
      <dsp:nvSpPr>
        <dsp:cNvPr id="0" name=""/>
        <dsp:cNvSpPr/>
      </dsp:nvSpPr>
      <dsp:spPr>
        <a:xfrm>
          <a:off x="1584181" y="1656182"/>
          <a:ext cx="3209591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>
            <a:solidFill>
              <a:srgbClr val="C00000"/>
            </a:solidFill>
          </a:endParaRPr>
        </a:p>
      </dsp:txBody>
      <dsp:txXfrm>
        <a:off x="1616208" y="1688209"/>
        <a:ext cx="3145537" cy="1029412"/>
      </dsp:txXfrm>
    </dsp:sp>
    <dsp:sp modelId="{11C6C4E2-0776-4E14-A1CD-7016F59DB3D0}">
      <dsp:nvSpPr>
        <dsp:cNvPr id="0" name=""/>
        <dsp:cNvSpPr/>
      </dsp:nvSpPr>
      <dsp:spPr>
        <a:xfrm>
          <a:off x="720149" y="3188912"/>
          <a:ext cx="2433866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E9D412-CA7D-42A7-8FA2-C01AE54D4A0B}">
      <dsp:nvSpPr>
        <dsp:cNvPr id="0" name=""/>
        <dsp:cNvSpPr/>
      </dsp:nvSpPr>
      <dsp:spPr>
        <a:xfrm>
          <a:off x="911482" y="3370678"/>
          <a:ext cx="2433866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>
        <a:off x="943509" y="3402705"/>
        <a:ext cx="2369812" cy="1029412"/>
      </dsp:txXfrm>
    </dsp:sp>
    <dsp:sp modelId="{8CF77279-A775-4253-B800-B525CFE8DCA9}">
      <dsp:nvSpPr>
        <dsp:cNvPr id="0" name=""/>
        <dsp:cNvSpPr/>
      </dsp:nvSpPr>
      <dsp:spPr>
        <a:xfrm>
          <a:off x="3536681" y="3188912"/>
          <a:ext cx="2248649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6F9B5-DB87-4EB8-99E1-76B4C0DC9631}">
      <dsp:nvSpPr>
        <dsp:cNvPr id="0" name=""/>
        <dsp:cNvSpPr/>
      </dsp:nvSpPr>
      <dsp:spPr>
        <a:xfrm>
          <a:off x="3728014" y="3370678"/>
          <a:ext cx="2248649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b="1" kern="1200" dirty="0"/>
        </a:p>
      </dsp:txBody>
      <dsp:txXfrm>
        <a:off x="3760041" y="3402705"/>
        <a:ext cx="2184595" cy="1029412"/>
      </dsp:txXfrm>
    </dsp:sp>
    <dsp:sp modelId="{5FBAA159-877A-4DDC-A525-91A0724662CA}">
      <dsp:nvSpPr>
        <dsp:cNvPr id="0" name=""/>
        <dsp:cNvSpPr/>
      </dsp:nvSpPr>
      <dsp:spPr>
        <a:xfrm>
          <a:off x="5805860" y="1474416"/>
          <a:ext cx="2429768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6F8AB-92F3-41EB-B7FA-89A4BF71EA4A}">
      <dsp:nvSpPr>
        <dsp:cNvPr id="0" name=""/>
        <dsp:cNvSpPr/>
      </dsp:nvSpPr>
      <dsp:spPr>
        <a:xfrm>
          <a:off x="5997193" y="1656182"/>
          <a:ext cx="2429768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>
            <a:solidFill>
              <a:srgbClr val="C00000"/>
            </a:solidFill>
          </a:endParaRPr>
        </a:p>
      </dsp:txBody>
      <dsp:txXfrm>
        <a:off x="6029220" y="1688209"/>
        <a:ext cx="2365714" cy="1029412"/>
      </dsp:txXfrm>
    </dsp:sp>
    <dsp:sp modelId="{60D3516F-83A1-4D38-A879-59F3EC2E4BBA}">
      <dsp:nvSpPr>
        <dsp:cNvPr id="0" name=""/>
        <dsp:cNvSpPr/>
      </dsp:nvSpPr>
      <dsp:spPr>
        <a:xfrm>
          <a:off x="6552707" y="3189264"/>
          <a:ext cx="1721994" cy="10934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1815B-9682-4D4E-968B-59CBED0E0622}">
      <dsp:nvSpPr>
        <dsp:cNvPr id="0" name=""/>
        <dsp:cNvSpPr/>
      </dsp:nvSpPr>
      <dsp:spPr>
        <a:xfrm>
          <a:off x="6744039" y="3371030"/>
          <a:ext cx="1721994" cy="1093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b="1" kern="1200" dirty="0"/>
        </a:p>
      </dsp:txBody>
      <dsp:txXfrm>
        <a:off x="6776066" y="3403057"/>
        <a:ext cx="1657940" cy="1029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71E80-6680-4B91-8C2C-4B20BB5B1206}">
      <dsp:nvSpPr>
        <dsp:cNvPr id="0" name=""/>
        <dsp:cNvSpPr/>
      </dsp:nvSpPr>
      <dsp:spPr>
        <a:xfrm>
          <a:off x="6097805" y="3008856"/>
          <a:ext cx="91440" cy="5606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64F868-2F9D-41E5-A3F2-9157C91B14C9}">
      <dsp:nvSpPr>
        <dsp:cNvPr id="0" name=""/>
        <dsp:cNvSpPr/>
      </dsp:nvSpPr>
      <dsp:spPr>
        <a:xfrm>
          <a:off x="4259489" y="1224213"/>
          <a:ext cx="1884035" cy="560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040"/>
              </a:lnTo>
              <a:lnTo>
                <a:pt x="1884035" y="382040"/>
              </a:lnTo>
              <a:lnTo>
                <a:pt x="1884035" y="56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EAD30-A47C-4709-AA0E-A6A8BC8442D0}">
      <dsp:nvSpPr>
        <dsp:cNvPr id="0" name=""/>
        <dsp:cNvSpPr/>
      </dsp:nvSpPr>
      <dsp:spPr>
        <a:xfrm>
          <a:off x="1866961" y="3008856"/>
          <a:ext cx="389299" cy="416678"/>
        </a:xfrm>
        <a:custGeom>
          <a:avLst/>
          <a:gdLst/>
          <a:ahLst/>
          <a:cxnLst/>
          <a:rect l="0" t="0" r="0" b="0"/>
          <a:pathLst>
            <a:path>
              <a:moveTo>
                <a:pt x="389299" y="0"/>
              </a:moveTo>
              <a:lnTo>
                <a:pt x="389299" y="238107"/>
              </a:lnTo>
              <a:lnTo>
                <a:pt x="0" y="238107"/>
              </a:lnTo>
              <a:lnTo>
                <a:pt x="0" y="4166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FCBBC-40E6-4F01-8B50-7373B9413629}">
      <dsp:nvSpPr>
        <dsp:cNvPr id="0" name=""/>
        <dsp:cNvSpPr/>
      </dsp:nvSpPr>
      <dsp:spPr>
        <a:xfrm>
          <a:off x="2256260" y="1224213"/>
          <a:ext cx="2003229" cy="560612"/>
        </a:xfrm>
        <a:custGeom>
          <a:avLst/>
          <a:gdLst/>
          <a:ahLst/>
          <a:cxnLst/>
          <a:rect l="0" t="0" r="0" b="0"/>
          <a:pathLst>
            <a:path>
              <a:moveTo>
                <a:pt x="2003229" y="0"/>
              </a:moveTo>
              <a:lnTo>
                <a:pt x="2003229" y="382040"/>
              </a:lnTo>
              <a:lnTo>
                <a:pt x="0" y="382040"/>
              </a:lnTo>
              <a:lnTo>
                <a:pt x="0" y="56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B19687-149B-47F5-8959-DBF836902CCC}">
      <dsp:nvSpPr>
        <dsp:cNvPr id="0" name=""/>
        <dsp:cNvSpPr/>
      </dsp:nvSpPr>
      <dsp:spPr>
        <a:xfrm>
          <a:off x="2569229" y="183"/>
          <a:ext cx="3380521" cy="1224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1F4E8-DDEC-4684-A5BB-A0EECF6CCD2D}">
      <dsp:nvSpPr>
        <dsp:cNvPr id="0" name=""/>
        <dsp:cNvSpPr/>
      </dsp:nvSpPr>
      <dsp:spPr>
        <a:xfrm>
          <a:off x="2783407" y="203652"/>
          <a:ext cx="3380521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Лимфатическая система</a:t>
          </a:r>
          <a:endParaRPr lang="ru-RU" sz="1900" kern="1200" dirty="0"/>
        </a:p>
      </dsp:txBody>
      <dsp:txXfrm>
        <a:off x="2819258" y="239503"/>
        <a:ext cx="3308819" cy="1152328"/>
      </dsp:txXfrm>
    </dsp:sp>
    <dsp:sp modelId="{C16F8104-F4AB-4EED-BB2F-ECC643506BD1}">
      <dsp:nvSpPr>
        <dsp:cNvPr id="0" name=""/>
        <dsp:cNvSpPr/>
      </dsp:nvSpPr>
      <dsp:spPr>
        <a:xfrm>
          <a:off x="781728" y="1784825"/>
          <a:ext cx="2949065" cy="12240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BDDC7-4AE3-49B5-9945-DE40721BE272}">
      <dsp:nvSpPr>
        <dsp:cNvPr id="0" name=""/>
        <dsp:cNvSpPr/>
      </dsp:nvSpPr>
      <dsp:spPr>
        <a:xfrm>
          <a:off x="995906" y="1988295"/>
          <a:ext cx="2949065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Лимфатические сосуды</a:t>
          </a:r>
          <a:endParaRPr lang="ru-RU" sz="1900" kern="1200" dirty="0"/>
        </a:p>
      </dsp:txBody>
      <dsp:txXfrm>
        <a:off x="1031757" y="2024146"/>
        <a:ext cx="2877363" cy="1152328"/>
      </dsp:txXfrm>
    </dsp:sp>
    <dsp:sp modelId="{9268E36C-F0B2-4B75-8984-09B1E607940D}">
      <dsp:nvSpPr>
        <dsp:cNvPr id="0" name=""/>
        <dsp:cNvSpPr/>
      </dsp:nvSpPr>
      <dsp:spPr>
        <a:xfrm>
          <a:off x="-111129" y="3425535"/>
          <a:ext cx="3956182" cy="1224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F8E462-A860-4E88-8923-197051809EE5}">
      <dsp:nvSpPr>
        <dsp:cNvPr id="0" name=""/>
        <dsp:cNvSpPr/>
      </dsp:nvSpPr>
      <dsp:spPr>
        <a:xfrm>
          <a:off x="103048" y="3629004"/>
          <a:ext cx="3956182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</a:t>
          </a:r>
          <a:r>
            <a:rPr lang="ru-RU" sz="2000" kern="1200" dirty="0" smtClean="0"/>
            <a:t>. Лимфатические капилляры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2. Лимфатические сосуды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3. Лимфатические протоки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138899" y="3664855"/>
        <a:ext cx="3884480" cy="1152328"/>
      </dsp:txXfrm>
    </dsp:sp>
    <dsp:sp modelId="{2A7BD019-875E-4BF4-A2B7-02A5B33998AE}">
      <dsp:nvSpPr>
        <dsp:cNvPr id="0" name=""/>
        <dsp:cNvSpPr/>
      </dsp:nvSpPr>
      <dsp:spPr>
        <a:xfrm>
          <a:off x="4549799" y="1784825"/>
          <a:ext cx="3187452" cy="12240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09A41-6A30-43B3-A02E-956329C35D7E}">
      <dsp:nvSpPr>
        <dsp:cNvPr id="0" name=""/>
        <dsp:cNvSpPr/>
      </dsp:nvSpPr>
      <dsp:spPr>
        <a:xfrm>
          <a:off x="4763977" y="1988295"/>
          <a:ext cx="3187452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Лимфоидные органы (места образования лимфоцитов)</a:t>
          </a:r>
          <a:endParaRPr lang="ru-RU" sz="1900" kern="1200" dirty="0"/>
        </a:p>
      </dsp:txBody>
      <dsp:txXfrm>
        <a:off x="4799828" y="2024146"/>
        <a:ext cx="3115750" cy="1152328"/>
      </dsp:txXfrm>
    </dsp:sp>
    <dsp:sp modelId="{4AF487E7-1C81-4E7B-B515-333EB3667B38}">
      <dsp:nvSpPr>
        <dsp:cNvPr id="0" name=""/>
        <dsp:cNvSpPr/>
      </dsp:nvSpPr>
      <dsp:spPr>
        <a:xfrm>
          <a:off x="4662708" y="3569468"/>
          <a:ext cx="2961633" cy="1224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4F08D-4E8D-436D-B318-FEEB6F385DA4}">
      <dsp:nvSpPr>
        <dsp:cNvPr id="0" name=""/>
        <dsp:cNvSpPr/>
      </dsp:nvSpPr>
      <dsp:spPr>
        <a:xfrm>
          <a:off x="4876887" y="3772938"/>
          <a:ext cx="2961633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1. Лимфатические узлы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2. Селезенка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3. Тимус</a:t>
          </a:r>
          <a:endParaRPr lang="ru-RU" sz="1900" kern="1200" dirty="0"/>
        </a:p>
      </dsp:txBody>
      <dsp:txXfrm>
        <a:off x="4912738" y="3808789"/>
        <a:ext cx="2889931" cy="11523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71E80-6680-4B91-8C2C-4B20BB5B1206}">
      <dsp:nvSpPr>
        <dsp:cNvPr id="0" name=""/>
        <dsp:cNvSpPr/>
      </dsp:nvSpPr>
      <dsp:spPr>
        <a:xfrm>
          <a:off x="6097805" y="3008856"/>
          <a:ext cx="91440" cy="5606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64F868-2F9D-41E5-A3F2-9157C91B14C9}">
      <dsp:nvSpPr>
        <dsp:cNvPr id="0" name=""/>
        <dsp:cNvSpPr/>
      </dsp:nvSpPr>
      <dsp:spPr>
        <a:xfrm>
          <a:off x="4259489" y="1224213"/>
          <a:ext cx="1884035" cy="560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040"/>
              </a:lnTo>
              <a:lnTo>
                <a:pt x="1884035" y="382040"/>
              </a:lnTo>
              <a:lnTo>
                <a:pt x="1884035" y="56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EAD30-A47C-4709-AA0E-A6A8BC8442D0}">
      <dsp:nvSpPr>
        <dsp:cNvPr id="0" name=""/>
        <dsp:cNvSpPr/>
      </dsp:nvSpPr>
      <dsp:spPr>
        <a:xfrm>
          <a:off x="1866961" y="3008856"/>
          <a:ext cx="389299" cy="416678"/>
        </a:xfrm>
        <a:custGeom>
          <a:avLst/>
          <a:gdLst/>
          <a:ahLst/>
          <a:cxnLst/>
          <a:rect l="0" t="0" r="0" b="0"/>
          <a:pathLst>
            <a:path>
              <a:moveTo>
                <a:pt x="389299" y="0"/>
              </a:moveTo>
              <a:lnTo>
                <a:pt x="389299" y="238107"/>
              </a:lnTo>
              <a:lnTo>
                <a:pt x="0" y="238107"/>
              </a:lnTo>
              <a:lnTo>
                <a:pt x="0" y="4166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FCBBC-40E6-4F01-8B50-7373B9413629}">
      <dsp:nvSpPr>
        <dsp:cNvPr id="0" name=""/>
        <dsp:cNvSpPr/>
      </dsp:nvSpPr>
      <dsp:spPr>
        <a:xfrm>
          <a:off x="2256260" y="1224213"/>
          <a:ext cx="2003229" cy="560612"/>
        </a:xfrm>
        <a:custGeom>
          <a:avLst/>
          <a:gdLst/>
          <a:ahLst/>
          <a:cxnLst/>
          <a:rect l="0" t="0" r="0" b="0"/>
          <a:pathLst>
            <a:path>
              <a:moveTo>
                <a:pt x="2003229" y="0"/>
              </a:moveTo>
              <a:lnTo>
                <a:pt x="2003229" y="382040"/>
              </a:lnTo>
              <a:lnTo>
                <a:pt x="0" y="382040"/>
              </a:lnTo>
              <a:lnTo>
                <a:pt x="0" y="56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B19687-149B-47F5-8959-DBF836902CCC}">
      <dsp:nvSpPr>
        <dsp:cNvPr id="0" name=""/>
        <dsp:cNvSpPr/>
      </dsp:nvSpPr>
      <dsp:spPr>
        <a:xfrm>
          <a:off x="2569229" y="183"/>
          <a:ext cx="3380521" cy="1224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1F4E8-DDEC-4684-A5BB-A0EECF6CCD2D}">
      <dsp:nvSpPr>
        <dsp:cNvPr id="0" name=""/>
        <dsp:cNvSpPr/>
      </dsp:nvSpPr>
      <dsp:spPr>
        <a:xfrm>
          <a:off x="2783407" y="203652"/>
          <a:ext cx="3380521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Лимфатическая система</a:t>
          </a:r>
          <a:endParaRPr lang="ru-RU" sz="3200" kern="1200" dirty="0"/>
        </a:p>
      </dsp:txBody>
      <dsp:txXfrm>
        <a:off x="2819258" y="239503"/>
        <a:ext cx="3308819" cy="1152328"/>
      </dsp:txXfrm>
    </dsp:sp>
    <dsp:sp modelId="{C16F8104-F4AB-4EED-BB2F-ECC643506BD1}">
      <dsp:nvSpPr>
        <dsp:cNvPr id="0" name=""/>
        <dsp:cNvSpPr/>
      </dsp:nvSpPr>
      <dsp:spPr>
        <a:xfrm>
          <a:off x="781728" y="1784825"/>
          <a:ext cx="2949065" cy="12240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BDDC7-4AE3-49B5-9945-DE40721BE272}">
      <dsp:nvSpPr>
        <dsp:cNvPr id="0" name=""/>
        <dsp:cNvSpPr/>
      </dsp:nvSpPr>
      <dsp:spPr>
        <a:xfrm>
          <a:off x="995906" y="1988295"/>
          <a:ext cx="2949065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31757" y="2024146"/>
        <a:ext cx="2877363" cy="1152328"/>
      </dsp:txXfrm>
    </dsp:sp>
    <dsp:sp modelId="{9268E36C-F0B2-4B75-8984-09B1E607940D}">
      <dsp:nvSpPr>
        <dsp:cNvPr id="0" name=""/>
        <dsp:cNvSpPr/>
      </dsp:nvSpPr>
      <dsp:spPr>
        <a:xfrm>
          <a:off x="-111129" y="3425535"/>
          <a:ext cx="3956182" cy="1224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F8E462-A860-4E88-8923-197051809EE5}">
      <dsp:nvSpPr>
        <dsp:cNvPr id="0" name=""/>
        <dsp:cNvSpPr/>
      </dsp:nvSpPr>
      <dsp:spPr>
        <a:xfrm>
          <a:off x="103048" y="3629004"/>
          <a:ext cx="3956182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endParaRPr lang="ru-RU" sz="1400" kern="1200" dirty="0"/>
        </a:p>
      </dsp:txBody>
      <dsp:txXfrm>
        <a:off x="138899" y="3664855"/>
        <a:ext cx="3884480" cy="1152328"/>
      </dsp:txXfrm>
    </dsp:sp>
    <dsp:sp modelId="{2A7BD019-875E-4BF4-A2B7-02A5B33998AE}">
      <dsp:nvSpPr>
        <dsp:cNvPr id="0" name=""/>
        <dsp:cNvSpPr/>
      </dsp:nvSpPr>
      <dsp:spPr>
        <a:xfrm>
          <a:off x="4549799" y="1784825"/>
          <a:ext cx="3187452" cy="12240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09A41-6A30-43B3-A02E-956329C35D7E}">
      <dsp:nvSpPr>
        <dsp:cNvPr id="0" name=""/>
        <dsp:cNvSpPr/>
      </dsp:nvSpPr>
      <dsp:spPr>
        <a:xfrm>
          <a:off x="4763977" y="1988295"/>
          <a:ext cx="3187452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4799828" y="2024146"/>
        <a:ext cx="3115750" cy="1152328"/>
      </dsp:txXfrm>
    </dsp:sp>
    <dsp:sp modelId="{4AF487E7-1C81-4E7B-B515-333EB3667B38}">
      <dsp:nvSpPr>
        <dsp:cNvPr id="0" name=""/>
        <dsp:cNvSpPr/>
      </dsp:nvSpPr>
      <dsp:spPr>
        <a:xfrm>
          <a:off x="4662708" y="3569468"/>
          <a:ext cx="2961633" cy="1224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4F08D-4E8D-436D-B318-FEEB6F385DA4}">
      <dsp:nvSpPr>
        <dsp:cNvPr id="0" name=""/>
        <dsp:cNvSpPr/>
      </dsp:nvSpPr>
      <dsp:spPr>
        <a:xfrm>
          <a:off x="4876887" y="3772938"/>
          <a:ext cx="2961633" cy="1224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4912738" y="3808789"/>
        <a:ext cx="2889931" cy="11523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6A898-F2BF-45D0-A2E2-1AE24788EF3C}">
      <dsp:nvSpPr>
        <dsp:cNvPr id="0" name=""/>
        <dsp:cNvSpPr/>
      </dsp:nvSpPr>
      <dsp:spPr>
        <a:xfrm>
          <a:off x="1097113" y="100667"/>
          <a:ext cx="6375600" cy="6091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0" kern="1200" dirty="0" smtClean="0">
              <a:solidFill>
                <a:schemeClr val="tx2">
                  <a:lumMod val="75000"/>
                </a:schemeClr>
              </a:solidFill>
            </a:rPr>
            <a:t>Лимфатические капилляры</a:t>
          </a:r>
          <a:endParaRPr lang="ru-RU" sz="2600" b="1" i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14956" y="118510"/>
        <a:ext cx="5307974" cy="573507"/>
      </dsp:txXfrm>
    </dsp:sp>
    <dsp:sp modelId="{6BE1AF5B-FA2D-46A5-9545-97ED7A7074DE}">
      <dsp:nvSpPr>
        <dsp:cNvPr id="0" name=""/>
        <dsp:cNvSpPr/>
      </dsp:nvSpPr>
      <dsp:spPr>
        <a:xfrm>
          <a:off x="1097147" y="990470"/>
          <a:ext cx="6375600" cy="6422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95423"/>
                <a:satOff val="4252"/>
                <a:lumOff val="594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95423"/>
                <a:satOff val="4252"/>
                <a:lumOff val="594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95423"/>
                <a:satOff val="4252"/>
                <a:lumOff val="59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</a:rPr>
            <a:t>Лимфатические сосуды</a:t>
          </a:r>
          <a:endParaRPr lang="ru-RU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15957" y="1009280"/>
        <a:ext cx="5272199" cy="604586"/>
      </dsp:txXfrm>
    </dsp:sp>
    <dsp:sp modelId="{24734385-FF7C-48D7-8326-2638CAC68945}">
      <dsp:nvSpPr>
        <dsp:cNvPr id="0" name=""/>
        <dsp:cNvSpPr/>
      </dsp:nvSpPr>
      <dsp:spPr>
        <a:xfrm>
          <a:off x="1097149" y="1916621"/>
          <a:ext cx="6375536" cy="623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190846"/>
                <a:satOff val="8505"/>
                <a:lumOff val="11889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190846"/>
                <a:satOff val="8505"/>
                <a:lumOff val="11889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190846"/>
                <a:satOff val="8505"/>
                <a:lumOff val="1188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</a:rPr>
            <a:t>Лимфатические узлы</a:t>
          </a:r>
          <a:endParaRPr lang="ru-RU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15403" y="1934875"/>
        <a:ext cx="5273258" cy="586738"/>
      </dsp:txXfrm>
    </dsp:sp>
    <dsp:sp modelId="{03CACD8A-2311-4D8F-A200-D96FE9B6BD88}">
      <dsp:nvSpPr>
        <dsp:cNvPr id="0" name=""/>
        <dsp:cNvSpPr/>
      </dsp:nvSpPr>
      <dsp:spPr>
        <a:xfrm>
          <a:off x="1169578" y="2839433"/>
          <a:ext cx="6375600" cy="623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286269"/>
                <a:satOff val="12757"/>
                <a:lumOff val="17834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286269"/>
                <a:satOff val="12757"/>
                <a:lumOff val="17834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286269"/>
                <a:satOff val="12757"/>
                <a:lumOff val="17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</a:rPr>
            <a:t>Лимфатические протоки</a:t>
          </a:r>
          <a:endParaRPr lang="ru-RU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87833" y="2857688"/>
        <a:ext cx="5273310" cy="586754"/>
      </dsp:txXfrm>
    </dsp:sp>
    <dsp:sp modelId="{48D080AF-4509-4B00-B695-4F15EDE0922C}">
      <dsp:nvSpPr>
        <dsp:cNvPr id="0" name=""/>
        <dsp:cNvSpPr/>
      </dsp:nvSpPr>
      <dsp:spPr>
        <a:xfrm>
          <a:off x="1169612" y="3691265"/>
          <a:ext cx="6375600" cy="623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381692"/>
                <a:satOff val="17009"/>
                <a:lumOff val="23779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</a:rPr>
            <a:t>Верхняя полая вена</a:t>
          </a:r>
          <a:endParaRPr lang="ru-RU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87866" y="3709519"/>
        <a:ext cx="5273311" cy="586738"/>
      </dsp:txXfrm>
    </dsp:sp>
    <dsp:sp modelId="{FDB2218D-A13A-4846-BE56-89EC73EB3966}">
      <dsp:nvSpPr>
        <dsp:cNvPr id="0" name=""/>
        <dsp:cNvSpPr/>
      </dsp:nvSpPr>
      <dsp:spPr>
        <a:xfrm>
          <a:off x="5462893" y="567886"/>
          <a:ext cx="589680" cy="5896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595571" y="567886"/>
        <a:ext cx="324324" cy="443734"/>
      </dsp:txXfrm>
    </dsp:sp>
    <dsp:sp modelId="{0F4DC931-7289-441B-8C55-10572324F754}">
      <dsp:nvSpPr>
        <dsp:cNvPr id="0" name=""/>
        <dsp:cNvSpPr/>
      </dsp:nvSpPr>
      <dsp:spPr>
        <a:xfrm>
          <a:off x="5969408" y="1348732"/>
          <a:ext cx="589680" cy="5896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102086" y="1348732"/>
        <a:ext cx="324324" cy="443734"/>
      </dsp:txXfrm>
    </dsp:sp>
    <dsp:sp modelId="{0D9A36DF-2C74-4AEA-85BD-EEFDF14DC778}">
      <dsp:nvSpPr>
        <dsp:cNvPr id="0" name=""/>
        <dsp:cNvSpPr/>
      </dsp:nvSpPr>
      <dsp:spPr>
        <a:xfrm>
          <a:off x="6333953" y="2342535"/>
          <a:ext cx="589680" cy="5896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466631" y="2342535"/>
        <a:ext cx="324324" cy="443734"/>
      </dsp:txXfrm>
    </dsp:sp>
    <dsp:sp modelId="{0FE6BA36-F795-4524-BDBB-72BA958820B0}">
      <dsp:nvSpPr>
        <dsp:cNvPr id="0" name=""/>
        <dsp:cNvSpPr/>
      </dsp:nvSpPr>
      <dsp:spPr>
        <a:xfrm>
          <a:off x="6698497" y="3336335"/>
          <a:ext cx="589680" cy="58968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831175" y="3336335"/>
        <a:ext cx="324324" cy="4437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C9623-CF5F-4F46-A011-D8E5C52BE644}">
      <dsp:nvSpPr>
        <dsp:cNvPr id="0" name=""/>
        <dsp:cNvSpPr/>
      </dsp:nvSpPr>
      <dsp:spPr>
        <a:xfrm>
          <a:off x="7233" y="409852"/>
          <a:ext cx="2161877" cy="12971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Система органов</a:t>
          </a:r>
          <a:endParaRPr lang="ru-RU" sz="2400" kern="1200" dirty="0"/>
        </a:p>
      </dsp:txBody>
      <dsp:txXfrm>
        <a:off x="45225" y="447844"/>
        <a:ext cx="2085893" cy="1221142"/>
      </dsp:txXfrm>
    </dsp:sp>
    <dsp:sp modelId="{5F53C9FE-DB05-4CA1-91B4-C76B683B77C9}">
      <dsp:nvSpPr>
        <dsp:cNvPr id="0" name=""/>
        <dsp:cNvSpPr/>
      </dsp:nvSpPr>
      <dsp:spPr>
        <a:xfrm>
          <a:off x="2385298" y="790342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2385298" y="897571"/>
        <a:ext cx="320822" cy="321687"/>
      </dsp:txXfrm>
    </dsp:sp>
    <dsp:sp modelId="{C2C66D10-C4CD-4DFA-A60D-3A84BACED0B7}">
      <dsp:nvSpPr>
        <dsp:cNvPr id="0" name=""/>
        <dsp:cNvSpPr/>
      </dsp:nvSpPr>
      <dsp:spPr>
        <a:xfrm>
          <a:off x="3033861" y="409852"/>
          <a:ext cx="2161877" cy="1297126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Ткани и органы</a:t>
          </a:r>
          <a:endParaRPr lang="ru-RU" sz="2400" kern="1200" dirty="0"/>
        </a:p>
      </dsp:txBody>
      <dsp:txXfrm>
        <a:off x="3071853" y="447844"/>
        <a:ext cx="2085893" cy="1221142"/>
      </dsp:txXfrm>
    </dsp:sp>
    <dsp:sp modelId="{FFE5A948-8AFF-4001-B7C7-58CDCDD765F5}">
      <dsp:nvSpPr>
        <dsp:cNvPr id="0" name=""/>
        <dsp:cNvSpPr/>
      </dsp:nvSpPr>
      <dsp:spPr>
        <a:xfrm>
          <a:off x="5411926" y="790342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411926" y="897571"/>
        <a:ext cx="320822" cy="321687"/>
      </dsp:txXfrm>
    </dsp:sp>
    <dsp:sp modelId="{1513E577-1AF6-4438-B59E-4F36024FC770}">
      <dsp:nvSpPr>
        <dsp:cNvPr id="0" name=""/>
        <dsp:cNvSpPr/>
      </dsp:nvSpPr>
      <dsp:spPr>
        <a:xfrm>
          <a:off x="6060489" y="409852"/>
          <a:ext cx="2161877" cy="129712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Выполняют общие функции</a:t>
          </a:r>
          <a:endParaRPr lang="ru-RU" sz="2400" kern="1200" dirty="0"/>
        </a:p>
      </dsp:txBody>
      <dsp:txXfrm>
        <a:off x="6098481" y="447844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548681"/>
            <a:ext cx="7355160" cy="3168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/>
              <a:t>Я не кровь, но в связи с нею,</a:t>
            </a:r>
          </a:p>
          <a:p>
            <a:pPr marL="0" indent="0">
              <a:buNone/>
            </a:pPr>
            <a:r>
              <a:rPr lang="ru-RU" sz="4400" b="1" dirty="0"/>
              <a:t>свои функции имею,</a:t>
            </a:r>
          </a:p>
          <a:p>
            <a:pPr marL="0" indent="0">
              <a:buNone/>
            </a:pPr>
            <a:r>
              <a:rPr lang="ru-RU" sz="4400" b="1" dirty="0"/>
              <a:t>К тканям жидким отношусь</a:t>
            </a:r>
          </a:p>
          <a:p>
            <a:pPr marL="0" indent="0">
              <a:buNone/>
            </a:pPr>
            <a:r>
              <a:rPr lang="ru-RU" sz="4400" b="1" dirty="0"/>
              <a:t>И в сосудах нахожусь. </a:t>
            </a:r>
            <a:endParaRPr lang="ru-RU" sz="4400" b="1" dirty="0" smtClean="0"/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3977003"/>
            <a:ext cx="75711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dirty="0" smtClean="0">
                <a:solidFill>
                  <a:srgbClr val="C00000"/>
                </a:solidFill>
              </a:rPr>
              <a:t>Что такое лимфа? Почему не кровь?</a:t>
            </a:r>
            <a:r>
              <a:rPr lang="ru-RU" sz="2800" dirty="0">
                <a:solidFill>
                  <a:srgbClr val="92D05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Какая связь у лимфы с кровью?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92D050"/>
                </a:solidFill>
              </a:rPr>
              <a:t>Какие функции выполняет лимфа?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Почему лимфа является  жидкой тканью?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В каких сосудах находится лимфа?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92D050"/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3347701"/>
            <a:ext cx="23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(Лимфа)</a:t>
            </a:r>
            <a:endParaRPr lang="ru-RU" b="1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311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846640" cy="2162671"/>
          </a:xfrm>
        </p:spPr>
        <p:txBody>
          <a:bodyPr>
            <a:noAutofit/>
          </a:bodyPr>
          <a:lstStyle/>
          <a:p>
            <a:r>
              <a:rPr lang="ru-RU" sz="5400" dirty="0" smtClean="0"/>
              <a:t>Чем лимфатическая система отличается от кровеносной?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0345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лья\Desktop\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7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003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 помощью полученных знаний и текста параграфа 18 сформулируйте основные функции лимфатической системы.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181379"/>
              </p:ext>
            </p:extLst>
          </p:nvPr>
        </p:nvGraphicFramePr>
        <p:xfrm>
          <a:off x="395536" y="260648"/>
          <a:ext cx="8229600" cy="2116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3861048"/>
            <a:ext cx="7869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лимфатической системы: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Фильтрация и очистка лимфы от погибших клеток, бактерий.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Формирование лимфоцитов.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Уничтожение микробов и прочих антигенов.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Возвращение тканевой жидкости в кровь.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054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Практическая работа №5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Тема «Кислородное голодание»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590" y="3573016"/>
            <a:ext cx="8000210" cy="284394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Намотайте на палец резиновое кольцо, которым скрепляют лекарства в аптеке, перекручивая его восьмёркой. </a:t>
            </a:r>
          </a:p>
          <a:p>
            <a:pPr marL="0" indent="0" algn="just">
              <a:buNone/>
            </a:pPr>
            <a:r>
              <a:rPr lang="ru-RU" sz="2800" dirty="0" smtClean="0"/>
              <a:t>В результате перетяжки палец становится красным. Продолжайте наблюдения. </a:t>
            </a:r>
          </a:p>
          <a:p>
            <a:pPr marL="0" indent="0" algn="just">
              <a:buNone/>
            </a:pPr>
            <a:r>
              <a:rPr lang="ru-RU" sz="2800" dirty="0" smtClean="0"/>
              <a:t>Через некоторое время он побелеет. Вы начнёте испытывать покалывание, ползание мурашек. </a:t>
            </a:r>
          </a:p>
          <a:p>
            <a:pPr marL="0" indent="0" algn="just">
              <a:buNone/>
            </a:pPr>
            <a:r>
              <a:rPr lang="ru-RU" sz="2800" dirty="0" smtClean="0"/>
              <a:t>Почему это происходит?</a:t>
            </a: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3028" y="1323801"/>
            <a:ext cx="8229600" cy="64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i="1" dirty="0" smtClean="0">
                <a:solidFill>
                  <a:srgbClr val="C00000"/>
                </a:solidFill>
              </a:rPr>
              <a:t>Выполнение таблицы в рабочих тетрадях на с. 54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144919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Цель работы: </a:t>
            </a:r>
            <a:r>
              <a:rPr lang="ru-RU" sz="2400" b="1" dirty="0" smtClean="0"/>
              <a:t>распознать механизм движения лимфы, определить причину кислородного голодания при перетяжке указательного пальца.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2758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548680"/>
            <a:ext cx="7355160" cy="34283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b="1" dirty="0"/>
              <a:t>Я не кровь, но в связи с нею,</a:t>
            </a:r>
          </a:p>
          <a:p>
            <a:pPr marL="0" indent="0">
              <a:buNone/>
            </a:pPr>
            <a:r>
              <a:rPr lang="ru-RU" sz="4400" b="1" dirty="0"/>
              <a:t>свои функции имею,</a:t>
            </a:r>
          </a:p>
          <a:p>
            <a:pPr marL="0" indent="0">
              <a:buNone/>
            </a:pPr>
            <a:r>
              <a:rPr lang="ru-RU" sz="4400" b="1" dirty="0"/>
              <a:t>К тканям жидким отношусь</a:t>
            </a:r>
          </a:p>
          <a:p>
            <a:pPr marL="0" indent="0">
              <a:buNone/>
            </a:pPr>
            <a:r>
              <a:rPr lang="ru-RU" sz="4400" b="1" dirty="0"/>
              <a:t>И в сосудах нахожусь. </a:t>
            </a:r>
            <a:endParaRPr lang="ru-RU" sz="4400" b="1" dirty="0" smtClean="0"/>
          </a:p>
          <a:p>
            <a:pPr marL="0" indent="0" algn="r">
              <a:buNone/>
            </a:pPr>
            <a:r>
              <a:rPr lang="ru-RU" sz="4400" b="1" i="1" dirty="0" smtClean="0"/>
              <a:t>(Лимфа)</a:t>
            </a:r>
            <a:endParaRPr lang="ru-RU" sz="4400" b="1" dirty="0"/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3977003"/>
            <a:ext cx="75711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dirty="0" smtClean="0">
                <a:solidFill>
                  <a:srgbClr val="C00000"/>
                </a:solidFill>
              </a:rPr>
              <a:t>Что такое лимфа? Почему не кровь?</a:t>
            </a:r>
            <a:r>
              <a:rPr lang="ru-RU" sz="2800" dirty="0">
                <a:solidFill>
                  <a:srgbClr val="92D05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Какая связь у лимфы с кровью?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92D050"/>
                </a:solidFill>
              </a:rPr>
              <a:t>Какие функции выполняет лимфа?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Почему лимфа является  жидкой тканью?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7030A0"/>
                </a:solidFill>
              </a:rPr>
              <a:t>В каких сосудах находится лимфа?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92D050"/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3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37444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ДОМАШНЕЕ ЗАДАНИЕ:</a:t>
            </a:r>
          </a:p>
          <a:p>
            <a:pPr marL="0" indent="0">
              <a:buNone/>
            </a:pPr>
            <a:r>
              <a:rPr lang="ru-RU" sz="4000" dirty="0" smtClean="0"/>
              <a:t>Прочитать </a:t>
            </a:r>
            <a:r>
              <a:rPr lang="ru-RU" sz="4000" dirty="0"/>
              <a:t>параграф учебника № 18, </a:t>
            </a:r>
            <a:r>
              <a:rPr lang="ru-RU" sz="4000" dirty="0" smtClean="0"/>
              <a:t>заполнить таблицу в рабочей тетради на с.54, сформулировать вывод и сдать тетради на следующем уроке.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583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знаем о лимфе?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Жидкая часть  внутренней среды</a:t>
            </a:r>
          </a:p>
          <a:p>
            <a:r>
              <a:rPr lang="ru-RU" dirty="0" smtClean="0"/>
              <a:t>Движется по системе сосудов</a:t>
            </a:r>
          </a:p>
          <a:p>
            <a:r>
              <a:rPr lang="ru-RU" dirty="0" smtClean="0"/>
              <a:t>Проходит через лимфатические узлы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11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89123"/>
            <a:ext cx="8568952" cy="18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Тема урока: «Движение лимфы»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01008"/>
            <a:ext cx="7340860" cy="2016224"/>
          </a:xfrm>
        </p:spPr>
        <p:txBody>
          <a:bodyPr>
            <a:noAutofit/>
          </a:bodyPr>
          <a:lstStyle/>
          <a:p>
            <a:r>
              <a:rPr lang="ru-RU" sz="3600" u="sng" dirty="0">
                <a:solidFill>
                  <a:srgbClr val="7030A0"/>
                </a:solidFill>
              </a:rPr>
              <a:t>Цель </a:t>
            </a:r>
            <a:r>
              <a:rPr lang="ru-RU" sz="3600" u="sng" dirty="0" smtClean="0">
                <a:solidFill>
                  <a:srgbClr val="7030A0"/>
                </a:solidFill>
              </a:rPr>
              <a:t>урока </a:t>
            </a:r>
            <a:r>
              <a:rPr lang="ru-RU" sz="3600" dirty="0" smtClean="0">
                <a:solidFill>
                  <a:srgbClr val="7030A0"/>
                </a:solidFill>
              </a:rPr>
              <a:t>: узнать последовательность движения лимфы, механизм её движения и для чего это происходит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8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280920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План достижения цели урока:</a:t>
            </a:r>
          </a:p>
          <a:p>
            <a:pPr marL="914400" indent="-914400">
              <a:buAutoNum type="arabicPeriod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Изучить строение лимфатической системы</a:t>
            </a:r>
          </a:p>
          <a:p>
            <a:pPr marL="914400" indent="-914400">
              <a:buAutoNum type="arabicPeriod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Выявить механизм и последовательность движения лимфы</a:t>
            </a:r>
          </a:p>
          <a:p>
            <a:pPr marL="914400" indent="-914400">
              <a:buAutoNum type="arabicPeriod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Выявить причину движения лимфы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72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Заполните схему в тетради.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1356349"/>
              </p:ext>
            </p:extLst>
          </p:nvPr>
        </p:nvGraphicFramePr>
        <p:xfrm>
          <a:off x="-324544" y="1196752"/>
          <a:ext cx="9155360" cy="446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512135"/>
              </p:ext>
            </p:extLst>
          </p:nvPr>
        </p:nvGraphicFramePr>
        <p:xfrm>
          <a:off x="-324544" y="1194481"/>
          <a:ext cx="9155360" cy="446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994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Заполните схему в тетради.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381307"/>
              </p:ext>
            </p:extLst>
          </p:nvPr>
        </p:nvGraphicFramePr>
        <p:xfrm>
          <a:off x="480074" y="126876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071815"/>
              </p:ext>
            </p:extLst>
          </p:nvPr>
        </p:nvGraphicFramePr>
        <p:xfrm>
          <a:off x="480074" y="126876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0760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931224" cy="32403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Лимфа </a:t>
            </a:r>
            <a:r>
              <a:rPr lang="ru-RU" sz="3600" dirty="0" smtClean="0">
                <a:solidFill>
                  <a:srgbClr val="C00000"/>
                </a:solidFill>
              </a:rPr>
              <a:t>- это разновидность </a:t>
            </a:r>
            <a:r>
              <a:rPr lang="ru-RU" sz="3600" dirty="0">
                <a:solidFill>
                  <a:srgbClr val="C00000"/>
                </a:solidFill>
              </a:rPr>
              <a:t>соединительной ткани, представляющая собой прозрачную </a:t>
            </a:r>
            <a:r>
              <a:rPr lang="ru-RU" sz="3600" dirty="0" smtClean="0">
                <a:solidFill>
                  <a:srgbClr val="C00000"/>
                </a:solidFill>
              </a:rPr>
              <a:t>жидкость, которая содержится в лимфатических сосудах и узлах.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8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Последовательность движения лимфы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25699"/>
              </p:ext>
            </p:extLst>
          </p:nvPr>
        </p:nvGraphicFramePr>
        <p:xfrm>
          <a:off x="457200" y="1340768"/>
          <a:ext cx="828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505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Limfaticheskaya-sist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43"/>
            <a:ext cx="9144000" cy="683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426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Что знаем о лимфе?</vt:lpstr>
      <vt:lpstr>Тема урока: «Движение лимфы» </vt:lpstr>
      <vt:lpstr>Презентация PowerPoint</vt:lpstr>
      <vt:lpstr>Заполните схему в тетради.</vt:lpstr>
      <vt:lpstr>Заполните схему в тетради.</vt:lpstr>
      <vt:lpstr>Презентация PowerPoint</vt:lpstr>
      <vt:lpstr>Последовательность движения лимфы</vt:lpstr>
      <vt:lpstr>Презентация PowerPoint</vt:lpstr>
      <vt:lpstr>Чем лимфатическая система отличается от кровеносной?</vt:lpstr>
      <vt:lpstr>Презентация PowerPoint</vt:lpstr>
      <vt:lpstr>С помощью полученных знаний и текста параграфа 18 сформулируйте основные функции лимфатической системы. </vt:lpstr>
      <vt:lpstr>Практическая работа №5 Тема «Кислородное голодание»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«Движение лимфы»</dc:title>
  <dc:creator>Илья</dc:creator>
  <cp:lastModifiedBy>Microsoft</cp:lastModifiedBy>
  <cp:revision>26</cp:revision>
  <dcterms:created xsi:type="dcterms:W3CDTF">2015-11-18T13:37:04Z</dcterms:created>
  <dcterms:modified xsi:type="dcterms:W3CDTF">2020-03-30T06:44:53Z</dcterms:modified>
</cp:coreProperties>
</file>