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0035-9140-4640-AE96-2F3B31D3A2F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680C-A81D-43CA-B382-EA0B17346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276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0035-9140-4640-AE96-2F3B31D3A2F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680C-A81D-43CA-B382-EA0B17346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767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0035-9140-4640-AE96-2F3B31D3A2F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680C-A81D-43CA-B382-EA0B17346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080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0035-9140-4640-AE96-2F3B31D3A2F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680C-A81D-43CA-B382-EA0B17346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236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0035-9140-4640-AE96-2F3B31D3A2F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680C-A81D-43CA-B382-EA0B17346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618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0035-9140-4640-AE96-2F3B31D3A2F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680C-A81D-43CA-B382-EA0B17346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707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0035-9140-4640-AE96-2F3B31D3A2F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680C-A81D-43CA-B382-EA0B17346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931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0035-9140-4640-AE96-2F3B31D3A2F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680C-A81D-43CA-B382-EA0B17346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382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0035-9140-4640-AE96-2F3B31D3A2F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680C-A81D-43CA-B382-EA0B17346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682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0035-9140-4640-AE96-2F3B31D3A2F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680C-A81D-43CA-B382-EA0B17346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403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0035-9140-4640-AE96-2F3B31D3A2F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680C-A81D-43CA-B382-EA0B17346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24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0E0035-9140-4640-AE96-2F3B31D3A2F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B680C-A81D-43CA-B382-EA0B17346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792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5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87624" y="610507"/>
            <a:ext cx="691052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FF00"/>
                </a:solidFill>
                <a:latin typeface="Bookman Old Style" pitchFamily="18" charset="0"/>
              </a:rPr>
              <a:t>ПОСАДКА ЛУКА</a:t>
            </a:r>
          </a:p>
          <a:p>
            <a:pPr algn="ctr"/>
            <a:r>
              <a:rPr lang="ru-RU" sz="2800" b="1" dirty="0">
                <a:solidFill>
                  <a:srgbClr val="00FF00"/>
                </a:solidFill>
                <a:latin typeface="Bookman Old Style" pitchFamily="18" charset="0"/>
              </a:rPr>
              <a:t>д</a:t>
            </a:r>
            <a:r>
              <a:rPr lang="ru-RU" sz="2800" b="1" dirty="0" smtClean="0">
                <a:solidFill>
                  <a:srgbClr val="00FF00"/>
                </a:solidFill>
                <a:latin typeface="Bookman Old Style" pitchFamily="18" charset="0"/>
              </a:rPr>
              <a:t>омашнее экспериментирование</a:t>
            </a:r>
            <a:endParaRPr lang="ru-RU" sz="2800" b="1" dirty="0">
              <a:solidFill>
                <a:srgbClr val="00FF00"/>
              </a:solidFill>
              <a:latin typeface="Bookman Old Style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0716" y="2420888"/>
            <a:ext cx="4914000" cy="32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5648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7046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548680"/>
            <a:ext cx="777264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C000"/>
                </a:solidFill>
                <a:latin typeface="Bookman Old Style" pitchFamily="18" charset="0"/>
              </a:rPr>
              <a:t>Цель эксперимента</a:t>
            </a:r>
            <a:r>
              <a:rPr lang="ru-RU" sz="3600" dirty="0" smtClean="0">
                <a:solidFill>
                  <a:srgbClr val="FFC000"/>
                </a:solidFill>
                <a:latin typeface="Bookman Old Style" pitchFamily="18" charset="0"/>
              </a:rPr>
              <a:t>:</a:t>
            </a:r>
          </a:p>
          <a:p>
            <a:endParaRPr lang="ru-RU" dirty="0" smtClean="0"/>
          </a:p>
          <a:p>
            <a:pPr algn="ctr"/>
            <a:r>
              <a:rPr lang="ru-RU" sz="2000" b="1" dirty="0" smtClean="0">
                <a:solidFill>
                  <a:srgbClr val="00FF00"/>
                </a:solidFill>
                <a:latin typeface="Bookman Old Style" pitchFamily="18" charset="0"/>
              </a:rPr>
              <a:t>вызвать у детей познавательный интерес к выращиванию лука; учить создавать ситуацию опыта; развивать наблюдательность - умение замечать. </a:t>
            </a:r>
            <a:endParaRPr lang="ru-RU" sz="2000" b="1" dirty="0">
              <a:solidFill>
                <a:srgbClr val="00FF00"/>
              </a:solidFill>
              <a:latin typeface="Bookman Old Style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996952"/>
            <a:ext cx="3096000" cy="3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7486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56" y="0"/>
            <a:ext cx="9154556" cy="6885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692696"/>
            <a:ext cx="67687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   Лук издавна заслужил в народе славу отличного овоща. Мы все хорошо знаем что лук – обязательная приправа супов, котлет и разных других мясных, рыбных и овощных блюд. Лук славится еще и как целебное средство чуть ли не от всех болезней. Весной люди чаще болеют простудными и инфекционными заболеваниями, так как в этот период организму человека не хватает витаминов. В этом случае врачи советуют включать в рацион больше свежих фруктов, овощей и зелени. Нас заинтересовал лук, точнее зеленое перо репчатого лука, так как его можно довольно просто вырастить в домашних условиях</a:t>
            </a:r>
            <a:endParaRPr lang="ru-RU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590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532571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FF00"/>
                </a:solidFill>
                <a:latin typeface="Bookman Old Style" pitchFamily="18" charset="0"/>
              </a:rPr>
              <a:t>НАМ ПОНАДОБЯТСЯ</a:t>
            </a:r>
            <a:endParaRPr lang="ru-RU" sz="3600" b="1" dirty="0">
              <a:solidFill>
                <a:srgbClr val="00FF00"/>
              </a:solidFill>
              <a:latin typeface="Bookman Old Style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95" y="1897348"/>
            <a:ext cx="2448000" cy="18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1904" y="4155501"/>
            <a:ext cx="20013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FF00"/>
                </a:solidFill>
              </a:rPr>
              <a:t>ЛУКОВИЦЫ</a:t>
            </a:r>
            <a:endParaRPr lang="ru-RU" sz="2800" b="1" dirty="0">
              <a:solidFill>
                <a:srgbClr val="00FF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040" y="1582721"/>
            <a:ext cx="2066580" cy="3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01079" y="5082540"/>
            <a:ext cx="31795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FF00"/>
                </a:solidFill>
              </a:rPr>
              <a:t>СТАКАНЫ С ВОДОЙ</a:t>
            </a:r>
            <a:endParaRPr lang="ru-RU" sz="2800" b="1" dirty="0">
              <a:solidFill>
                <a:srgbClr val="00FF00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6065" y="1795614"/>
            <a:ext cx="2186918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35484" y="4257467"/>
            <a:ext cx="3008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FF00"/>
                </a:solidFill>
              </a:rPr>
              <a:t>СОЛНЕЧНЫЙ СВЕТ</a:t>
            </a:r>
            <a:endParaRPr lang="ru-RU" sz="2800" b="1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895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527239"/>
            <a:ext cx="82234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FF00"/>
                </a:solidFill>
                <a:latin typeface="Bookman Old Style" pitchFamily="18" charset="0"/>
              </a:rPr>
              <a:t>ДОЛЖНО ПОЛУЧИТЬСЯ ТАК:</a:t>
            </a:r>
            <a:endParaRPr lang="ru-RU" sz="3600" b="1" dirty="0">
              <a:solidFill>
                <a:srgbClr val="00FF00"/>
              </a:solidFill>
              <a:latin typeface="Bookman Old Style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899" y="1556791"/>
            <a:ext cx="626255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3750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67622" y="463263"/>
            <a:ext cx="72967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FF00"/>
                </a:solidFill>
                <a:latin typeface="Bookman Old Style" pitchFamily="18" charset="0"/>
              </a:rPr>
              <a:t>ЭТАПЫ РОСТА  ЛУКА</a:t>
            </a:r>
            <a:endParaRPr lang="ru-RU" sz="3600" b="1" dirty="0">
              <a:solidFill>
                <a:srgbClr val="00FF00"/>
              </a:solidFill>
              <a:latin typeface="Bookman Old Style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333" y="1443414"/>
            <a:ext cx="7556076" cy="31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90027" y="4922346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FF00"/>
                </a:solidFill>
                <a:latin typeface="Bookman Old Style" pitchFamily="18" charset="0"/>
              </a:rPr>
              <a:t>ВСЕМ УДАЧНОГО ЭКСПЕРИМЕНТИРОВАНИЯ </a:t>
            </a:r>
            <a:r>
              <a:rPr lang="ru-RU" sz="2400" b="1" dirty="0">
                <a:solidFill>
                  <a:srgbClr val="00FF00"/>
                </a:solidFill>
                <a:latin typeface="Bookman Old Style" pitchFamily="18" charset="0"/>
              </a:rPr>
              <a:t>!</a:t>
            </a:r>
            <a:endParaRPr lang="ru-RU" b="1" dirty="0">
              <a:solidFill>
                <a:srgbClr val="00FF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4674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148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Bookman Old Style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user</cp:lastModifiedBy>
  <cp:revision>9</cp:revision>
  <dcterms:created xsi:type="dcterms:W3CDTF">2020-03-31T08:44:22Z</dcterms:created>
  <dcterms:modified xsi:type="dcterms:W3CDTF">2020-03-31T10:39:56Z</dcterms:modified>
</cp:coreProperties>
</file>