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Мастер-класс изготовления поделки «Зайка» из бросового материала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861048"/>
            <a:ext cx="9144000" cy="2520280"/>
          </a:xfrm>
        </p:spPr>
        <p:txBody>
          <a:bodyPr>
            <a:normAutofit fontScale="25000" lnSpcReduction="20000"/>
          </a:bodyPr>
          <a:lstStyle/>
          <a:p>
            <a:r>
              <a:rPr lang="ru-RU" sz="14400" b="1" dirty="0">
                <a:solidFill>
                  <a:srgbClr val="FFFF00"/>
                </a:solidFill>
              </a:rPr>
              <a:t>Для этого понадобились</a:t>
            </a:r>
            <a:r>
              <a:rPr lang="ru-RU" sz="14400" b="1" dirty="0" smtClean="0">
                <a:solidFill>
                  <a:srgbClr val="FFFF00"/>
                </a:solidFill>
              </a:rPr>
              <a:t>:</a:t>
            </a:r>
            <a:r>
              <a:rPr lang="en-US" sz="14400" b="1" dirty="0" smtClean="0">
                <a:solidFill>
                  <a:srgbClr val="FFFF00"/>
                </a:solidFill>
              </a:rPr>
              <a:t> </a:t>
            </a:r>
            <a:r>
              <a:rPr lang="ru-RU" sz="14400" b="1" dirty="0" smtClean="0">
                <a:solidFill>
                  <a:srgbClr val="FFFF00"/>
                </a:solidFill>
              </a:rPr>
              <a:t> </a:t>
            </a:r>
            <a:r>
              <a:rPr lang="ru-RU" sz="14400" b="1" dirty="0">
                <a:solidFill>
                  <a:srgbClr val="FFFF00"/>
                </a:solidFill>
              </a:rPr>
              <a:t>втулка картонная от кухонных полотенец</a:t>
            </a:r>
            <a:r>
              <a:rPr lang="ru-RU" sz="14400" b="1" dirty="0" smtClean="0">
                <a:solidFill>
                  <a:srgbClr val="FFFF00"/>
                </a:solidFill>
              </a:rPr>
              <a:t>; </a:t>
            </a:r>
            <a:r>
              <a:rPr lang="ru-RU" sz="14400" b="1" dirty="0">
                <a:solidFill>
                  <a:srgbClr val="FFFF00"/>
                </a:solidFill>
              </a:rPr>
              <a:t>лоскутки ткани</a:t>
            </a:r>
            <a:r>
              <a:rPr lang="ru-RU" sz="14400" b="1" dirty="0" smtClean="0">
                <a:solidFill>
                  <a:srgbClr val="FFFF00"/>
                </a:solidFill>
              </a:rPr>
              <a:t>; </a:t>
            </a:r>
            <a:r>
              <a:rPr lang="ru-RU" sz="14400" b="1" dirty="0">
                <a:solidFill>
                  <a:srgbClr val="FFFF00"/>
                </a:solidFill>
              </a:rPr>
              <a:t>контуры изображения лапок и головки зайки;</a:t>
            </a:r>
          </a:p>
          <a:p>
            <a:r>
              <a:rPr lang="ru-RU" sz="14400" b="1" dirty="0" smtClean="0">
                <a:solidFill>
                  <a:srgbClr val="FFFF00"/>
                </a:solidFill>
              </a:rPr>
              <a:t>глазки </a:t>
            </a:r>
            <a:r>
              <a:rPr lang="ru-RU" sz="14400" b="1" dirty="0">
                <a:solidFill>
                  <a:srgbClr val="FFFF00"/>
                </a:solidFill>
              </a:rPr>
              <a:t>готовые</a:t>
            </a:r>
            <a:r>
              <a:rPr lang="ru-RU" sz="14400" b="1" dirty="0" smtClean="0">
                <a:solidFill>
                  <a:srgbClr val="FFFF00"/>
                </a:solidFill>
              </a:rPr>
              <a:t>; синтепон;</a:t>
            </a:r>
            <a:r>
              <a:rPr lang="en-US" sz="14400" b="1" dirty="0" smtClean="0">
                <a:solidFill>
                  <a:srgbClr val="FFFF00"/>
                </a:solidFill>
              </a:rPr>
              <a:t> </a:t>
            </a:r>
            <a:r>
              <a:rPr lang="ru-RU" sz="14400" b="1" dirty="0" smtClean="0">
                <a:solidFill>
                  <a:srgbClr val="FFFF00"/>
                </a:solidFill>
              </a:rPr>
              <a:t>нитки чёрные;</a:t>
            </a:r>
            <a:r>
              <a:rPr lang="en-US" sz="14400" b="1" dirty="0" smtClean="0">
                <a:solidFill>
                  <a:srgbClr val="FFFF00"/>
                </a:solidFill>
              </a:rPr>
              <a:t> </a:t>
            </a:r>
            <a:r>
              <a:rPr lang="ru-RU" sz="14400" b="1" dirty="0" smtClean="0">
                <a:solidFill>
                  <a:srgbClr val="FFFF00"/>
                </a:solidFill>
              </a:rPr>
              <a:t>клей</a:t>
            </a:r>
            <a:r>
              <a:rPr lang="ru-RU" sz="14400" b="1" dirty="0">
                <a:solidFill>
                  <a:srgbClr val="FFFF00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970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Перевести на картон контуры головки и лапок зайки</a:t>
            </a:r>
          </a:p>
        </p:txBody>
      </p:sp>
    </p:spTree>
    <p:extLst>
      <p:ext uri="{BB962C8B-B14F-4D97-AF65-F5344CB8AC3E}">
        <p14:creationId xmlns:p14="http://schemas.microsoft.com/office/powerpoint/2010/main" val="300310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Приклеить на картон, а затем, когда высохнет клей, приклеить ткань. Аккуратно обрезать ткань по контуру</a:t>
            </a:r>
          </a:p>
        </p:txBody>
      </p:sp>
    </p:spTree>
    <p:extLst>
      <p:ext uri="{BB962C8B-B14F-4D97-AF65-F5344CB8AC3E}">
        <p14:creationId xmlns:p14="http://schemas.microsoft.com/office/powerpoint/2010/main" val="212488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Обклеить картонную втулку тканью</a:t>
            </a:r>
          </a:p>
        </p:txBody>
      </p:sp>
    </p:spTree>
    <p:extLst>
      <p:ext uri="{BB962C8B-B14F-4D97-AF65-F5344CB8AC3E}">
        <p14:creationId xmlns:p14="http://schemas.microsoft.com/office/powerpoint/2010/main" val="423624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971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Сделать маленький носик. Для этого в центр небольшого кружочка из ткани положить синтепон. Собрать ткань по краю на нитку и закрепить её</a:t>
            </a:r>
          </a:p>
        </p:txBody>
      </p:sp>
    </p:spTree>
    <p:extLst>
      <p:ext uri="{BB962C8B-B14F-4D97-AF65-F5344CB8AC3E}">
        <p14:creationId xmlns:p14="http://schemas.microsoft.com/office/powerpoint/2010/main" val="148349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509120"/>
            <a:ext cx="8229600" cy="122899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А затем уже приклеить к внутренней стороне ушки. К мордочке приклеить глазки, носик и сделать усики из чёрной нитки</a:t>
            </a:r>
          </a:p>
        </p:txBody>
      </p:sp>
    </p:spTree>
    <p:extLst>
      <p:ext uri="{BB962C8B-B14F-4D97-AF65-F5344CB8AC3E}">
        <p14:creationId xmlns:p14="http://schemas.microsoft.com/office/powerpoint/2010/main" val="152206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Мастер-класс изготовления поделки «Зайка» из бросового материала</vt:lpstr>
      <vt:lpstr>Перевести на картон контуры головки и лапок зайки</vt:lpstr>
      <vt:lpstr>Приклеить на картон, а затем, когда высохнет клей, приклеить ткань. Аккуратно обрезать ткань по контуру</vt:lpstr>
      <vt:lpstr>Обклеить картонную втулку тканью</vt:lpstr>
      <vt:lpstr>Сделать маленький носик. Для этого в центр небольшого кружочка из ткани положить синтепон. Собрать ткань по краю на нитку и закрепить её</vt:lpstr>
      <vt:lpstr>А затем уже приклеить к внутренней стороне ушки. К мордочке приклеить глазки, носик и сделать усики из чёрной нитки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изготовления поделки «Зайка» из бросового материала</dc:title>
  <dc:creator>Никита</dc:creator>
  <cp:lastModifiedBy>Станислав Архипов</cp:lastModifiedBy>
  <cp:revision>1</cp:revision>
  <dcterms:created xsi:type="dcterms:W3CDTF">2020-04-01T14:50:40Z</dcterms:created>
  <dcterms:modified xsi:type="dcterms:W3CDTF">2020-04-01T18:14:20Z</dcterms:modified>
</cp:coreProperties>
</file>