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9A29F58-631B-4813-8C50-C7D88124A501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25106E4-0D40-4526-9E21-0F82CFBA1ED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29F58-631B-4813-8C50-C7D88124A501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106E4-0D40-4526-9E21-0F82CFBA1E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29F58-631B-4813-8C50-C7D88124A501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106E4-0D40-4526-9E21-0F82CFBA1E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9A29F58-631B-4813-8C50-C7D88124A501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25106E4-0D40-4526-9E21-0F82CFBA1ED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9A29F58-631B-4813-8C50-C7D88124A501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25106E4-0D40-4526-9E21-0F82CFBA1ED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29F58-631B-4813-8C50-C7D88124A501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106E4-0D40-4526-9E21-0F82CFBA1ED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29F58-631B-4813-8C50-C7D88124A501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106E4-0D40-4526-9E21-0F82CFBA1ED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9A29F58-631B-4813-8C50-C7D88124A501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25106E4-0D40-4526-9E21-0F82CFBA1ED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29F58-631B-4813-8C50-C7D88124A501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106E4-0D40-4526-9E21-0F82CFBA1E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9A29F58-631B-4813-8C50-C7D88124A501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25106E4-0D40-4526-9E21-0F82CFBA1EDB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9A29F58-631B-4813-8C50-C7D88124A501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25106E4-0D40-4526-9E21-0F82CFBA1EDB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9A29F58-631B-4813-8C50-C7D88124A501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25106E4-0D40-4526-9E21-0F82CFBA1ED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620688"/>
            <a:ext cx="6172200" cy="1085506"/>
          </a:xfrm>
        </p:spPr>
        <p:txBody>
          <a:bodyPr/>
          <a:lstStyle/>
          <a:p>
            <a:pPr algn="ctr"/>
            <a:r>
              <a:rPr lang="ru-RU" dirty="0"/>
              <a:t>«Мой город – самый красивый</a:t>
            </a:r>
            <a:r>
              <a:rPr lang="ru-RU" dirty="0" smtClean="0"/>
              <a:t>!»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873950"/>
          </a:xfrm>
        </p:spPr>
        <p:txBody>
          <a:bodyPr/>
          <a:lstStyle/>
          <a:p>
            <a:pPr algn="r"/>
            <a:r>
              <a:rPr lang="ru-RU" dirty="0" smtClean="0"/>
              <a:t>Выполнила</a:t>
            </a:r>
            <a:r>
              <a:rPr lang="en-US" dirty="0" smtClean="0"/>
              <a:t>:</a:t>
            </a:r>
            <a:r>
              <a:rPr lang="ru-RU" dirty="0" smtClean="0"/>
              <a:t> Богданова С. И.</a:t>
            </a:r>
          </a:p>
          <a:p>
            <a:pPr algn="r"/>
            <a:r>
              <a:rPr lang="ru-RU" dirty="0" smtClean="0"/>
              <a:t>Учитель ГПД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1844824"/>
            <a:ext cx="3869160" cy="2579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87072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727" y="692696"/>
            <a:ext cx="3736808" cy="4982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05367" y="1723525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 smtClean="0"/>
              <a:t>В начале XXI века в </a:t>
            </a:r>
            <a:r>
              <a:rPr lang="ru-RU" dirty="0" err="1" smtClean="0"/>
              <a:t>Колпинском</a:t>
            </a:r>
            <a:r>
              <a:rPr lang="ru-RU" dirty="0" smtClean="0"/>
              <a:t> саду начались реставрационные работы, завершенные в 2007 году. С тех пор здесь каждую весну высаживают от 60 до 100 тысяч тюльпанов, во время цветения которых все пространство превращается в пестрое полотно. Структура сада осталась неизменной - множеством скамеечек, вековые деревья и сцена, где проходят концерты и культурные мероприятия.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28228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420888"/>
            <a:ext cx="7467600" cy="724942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2322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755576" y="836712"/>
            <a:ext cx="7467600" cy="4873752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 ЦЕЛЬ</a:t>
            </a:r>
            <a:r>
              <a:rPr lang="en-US" b="1" dirty="0" smtClean="0"/>
              <a:t>:</a:t>
            </a:r>
            <a:r>
              <a:rPr lang="ru-RU" b="1" dirty="0"/>
              <a:t>  </a:t>
            </a:r>
            <a:r>
              <a:rPr lang="ru-RU" dirty="0"/>
              <a:t>Познакомить детей со своей малой </a:t>
            </a:r>
            <a:r>
              <a:rPr lang="ru-RU" dirty="0" smtClean="0"/>
              <a:t>Родиной, ее достопримечательностями.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ЗАДАЧИ</a:t>
            </a:r>
            <a:r>
              <a:rPr lang="en-US" b="1" dirty="0" smtClean="0"/>
              <a:t>:</a:t>
            </a:r>
            <a:r>
              <a:rPr lang="ru-RU" b="1" dirty="0"/>
              <a:t> </a:t>
            </a:r>
            <a:endParaRPr lang="ru-RU" b="1" dirty="0" smtClean="0"/>
          </a:p>
          <a:p>
            <a:r>
              <a:rPr lang="ru-RU" dirty="0" smtClean="0"/>
              <a:t>познакомить </a:t>
            </a:r>
            <a:r>
              <a:rPr lang="ru-RU" dirty="0"/>
              <a:t>с символами города, с гербом,       флагом, </a:t>
            </a:r>
            <a:r>
              <a:rPr lang="ru-RU" dirty="0" smtClean="0"/>
              <a:t>достопримечательностями</a:t>
            </a:r>
          </a:p>
          <a:p>
            <a:r>
              <a:rPr lang="ru-RU" dirty="0" smtClean="0"/>
              <a:t>развивать </a:t>
            </a:r>
            <a:r>
              <a:rPr lang="ru-RU" dirty="0"/>
              <a:t>интерес к истории </a:t>
            </a:r>
            <a:r>
              <a:rPr lang="ru-RU" dirty="0" smtClean="0"/>
              <a:t>края</a:t>
            </a:r>
          </a:p>
          <a:p>
            <a:r>
              <a:rPr lang="ru-RU" dirty="0" smtClean="0"/>
              <a:t>формировать </a:t>
            </a:r>
            <a:r>
              <a:rPr lang="ru-RU" dirty="0"/>
              <a:t>эстетические чувства, любовь к малой родине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4197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467600" cy="724942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Немного </a:t>
            </a:r>
            <a:r>
              <a:rPr lang="ru-RU" dirty="0" smtClean="0"/>
              <a:t>истории о городе Колпино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7715200" cy="5349208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На левом берегу Невы, в нижнем течении Ижоры, расположился на </a:t>
            </a:r>
            <a:r>
              <a:rPr lang="ru-RU" dirty="0" err="1"/>
              <a:t>Приненской</a:t>
            </a:r>
            <a:r>
              <a:rPr lang="ru-RU" dirty="0"/>
              <a:t> низменности городок Колпино. </a:t>
            </a:r>
          </a:p>
          <a:p>
            <a:pPr algn="just"/>
            <a:r>
              <a:rPr lang="ru-RU" dirty="0"/>
              <a:t>Местность, в которой расположен район, хранит множество исторических событий и сражений. В древние времена финно-</a:t>
            </a:r>
            <a:r>
              <a:rPr lang="ru-RU" dirty="0" err="1"/>
              <a:t>угрские</a:t>
            </a:r>
            <a:r>
              <a:rPr lang="ru-RU" dirty="0"/>
              <a:t> племена Ижора и Чудь стали частью Киевской Руси. Тысячу лет назад местность перешла под владычество Господина Великого Новгорода. А после войны со шведами в семнадцатом столетии, ижорские земли по Столбовому договору были отданы шведской короне.</a:t>
            </a:r>
          </a:p>
        </p:txBody>
      </p:sp>
    </p:spTree>
    <p:extLst>
      <p:ext uri="{BB962C8B-B14F-4D97-AF65-F5344CB8AC3E}">
        <p14:creationId xmlns:p14="http://schemas.microsoft.com/office/powerpoint/2010/main" val="4294966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188640"/>
            <a:ext cx="8568952" cy="5184576"/>
          </a:xfrm>
        </p:spPr>
        <p:txBody>
          <a:bodyPr>
            <a:normAutofit/>
          </a:bodyPr>
          <a:lstStyle/>
          <a:p>
            <a:pPr algn="just"/>
            <a:r>
              <a:rPr lang="ru-RU" sz="1600" dirty="0"/>
              <a:t>И только почти сто лет спустя царь Петр I вернул их в состав Российской Империи. И подарил своему любимцу – князю Меньшикову. Именно князь заложил на реке Ижоре первую пильную мельницу. После опалы Меньшикова, земли были переданы во владение Адмиралтейства и на них построили в 1722 году несколько пильных мельниц. Это стало началом Адмиралтейских Ижорских заводов, что, в свою очередь, послужило причиной создания Колпино-Никольской слободы при </a:t>
            </a:r>
            <a:r>
              <a:rPr lang="ru-RU" sz="1600" dirty="0" smtClean="0"/>
              <a:t>заводах.</a:t>
            </a:r>
          </a:p>
          <a:p>
            <a:pPr algn="just"/>
            <a:r>
              <a:rPr lang="ru-RU" sz="1600" dirty="0" smtClean="0"/>
              <a:t>В </a:t>
            </a:r>
            <a:r>
              <a:rPr lang="ru-RU" sz="1600" dirty="0"/>
              <a:t>1912 году царь Николай II присвоил </a:t>
            </a:r>
            <a:r>
              <a:rPr lang="ru-RU" sz="1600" dirty="0" smtClean="0"/>
              <a:t>Колпино </a:t>
            </a:r>
            <a:r>
              <a:rPr lang="ru-RU" sz="1600" dirty="0"/>
              <a:t>городской статус. И уже после революции,  в 1936 году, в </a:t>
            </a:r>
            <a:r>
              <a:rPr lang="ru-RU" sz="1600" dirty="0" smtClean="0"/>
              <a:t>Колпино </a:t>
            </a:r>
            <a:r>
              <a:rPr lang="ru-RU" sz="1600" dirty="0"/>
              <a:t>избрали райсовет, что положило начало созданию </a:t>
            </a:r>
            <a:r>
              <a:rPr lang="ru-RU" sz="1600" dirty="0" err="1"/>
              <a:t>Колпинского</a:t>
            </a:r>
            <a:r>
              <a:rPr lang="ru-RU" sz="1600" dirty="0"/>
              <a:t> района.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2852936"/>
            <a:ext cx="4771104" cy="3578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821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467600" cy="724942"/>
          </a:xfrm>
        </p:spPr>
        <p:txBody>
          <a:bodyPr/>
          <a:lstStyle/>
          <a:p>
            <a:pPr algn="ctr"/>
            <a:r>
              <a:rPr lang="ru-RU" dirty="0"/>
              <a:t>Государственная символика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Герб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348880"/>
            <a:ext cx="2882900" cy="3676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326832" y="1772816"/>
            <a:ext cx="11521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Флаг</a:t>
            </a:r>
            <a:endParaRPr lang="ru-RU" sz="20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492896"/>
            <a:ext cx="3889375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53345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467600" cy="638944"/>
          </a:xfrm>
        </p:spPr>
        <p:txBody>
          <a:bodyPr/>
          <a:lstStyle/>
          <a:p>
            <a:pPr algn="ctr"/>
            <a:r>
              <a:rPr lang="ru-RU" dirty="0"/>
              <a:t>Главная река города – р. Ижора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755576" y="1124744"/>
            <a:ext cx="7467600" cy="1800200"/>
          </a:xfrm>
        </p:spPr>
        <p:txBody>
          <a:bodyPr>
            <a:normAutofit/>
          </a:bodyPr>
          <a:lstStyle/>
          <a:p>
            <a:pPr algn="just"/>
            <a:r>
              <a:rPr lang="ru-RU" sz="1800" dirty="0"/>
              <a:t>Берёт начало на Ижорской возвышенности из родника у деревни </a:t>
            </a:r>
            <a:r>
              <a:rPr lang="ru-RU" sz="1800" dirty="0" err="1"/>
              <a:t>Скворицы</a:t>
            </a:r>
            <a:r>
              <a:rPr lang="ru-RU" sz="1800" dirty="0"/>
              <a:t> Гатчинского района. </a:t>
            </a:r>
            <a:endParaRPr lang="ru-RU" sz="1800" dirty="0" smtClean="0"/>
          </a:p>
          <a:p>
            <a:pPr algn="just"/>
            <a:r>
              <a:rPr lang="ru-RU" sz="1800" dirty="0" smtClean="0"/>
              <a:t>Протекает </a:t>
            </a:r>
            <a:r>
              <a:rPr lang="ru-RU" sz="1800" dirty="0"/>
              <a:t>по </a:t>
            </a:r>
            <a:r>
              <a:rPr lang="ru-RU" sz="1800" dirty="0" err="1"/>
              <a:t>Приневской</a:t>
            </a:r>
            <a:r>
              <a:rPr lang="ru-RU" sz="1800" dirty="0"/>
              <a:t> низине по территории Гатчинского, </a:t>
            </a:r>
            <a:r>
              <a:rPr lang="ru-RU" sz="1800" dirty="0" err="1"/>
              <a:t>Тосненского</a:t>
            </a:r>
            <a:r>
              <a:rPr lang="ru-RU" sz="1800" dirty="0"/>
              <a:t> районов Ленинградской области и </a:t>
            </a:r>
            <a:r>
              <a:rPr lang="ru-RU" sz="1800" dirty="0" err="1"/>
              <a:t>Колпинского</a:t>
            </a:r>
            <a:r>
              <a:rPr lang="ru-RU" sz="1800" dirty="0"/>
              <a:t> района Санкт-Петербурга.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779" y="2780927"/>
            <a:ext cx="3592713" cy="2694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789040"/>
            <a:ext cx="3856527" cy="2892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8929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7467600" cy="1012974"/>
          </a:xfrm>
        </p:spPr>
        <p:txBody>
          <a:bodyPr/>
          <a:lstStyle/>
          <a:p>
            <a:pPr algn="ctr"/>
            <a:r>
              <a:rPr lang="ru-RU" dirty="0"/>
              <a:t>Отсюда и названия городских достопримечательностей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204864"/>
            <a:ext cx="2523963" cy="2103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2204864"/>
            <a:ext cx="2663825" cy="2109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2253335"/>
            <a:ext cx="2689225" cy="2109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797152"/>
            <a:ext cx="2236787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924" y="4934470"/>
            <a:ext cx="18907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9347" y="4934470"/>
            <a:ext cx="197485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98793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340768"/>
            <a:ext cx="7467600" cy="580926"/>
          </a:xfrm>
        </p:spPr>
        <p:txBody>
          <a:bodyPr/>
          <a:lstStyle/>
          <a:p>
            <a:pPr algn="ctr"/>
            <a:r>
              <a:rPr lang="ru-RU" dirty="0"/>
              <a:t>Городской сад Колпино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2420888"/>
            <a:ext cx="8208912" cy="2304256"/>
          </a:xfrm>
        </p:spPr>
        <p:txBody>
          <a:bodyPr/>
          <a:lstStyle/>
          <a:p>
            <a:r>
              <a:rPr lang="ru-RU" dirty="0"/>
              <a:t>Городской сад Колпино – один из самых красивых уголков </a:t>
            </a:r>
            <a:r>
              <a:rPr lang="ru-RU" dirty="0" err="1"/>
              <a:t>Колпинского</a:t>
            </a:r>
            <a:r>
              <a:rPr lang="ru-RU" dirty="0"/>
              <a:t> района Санкт-Петербурга. Расположен в живописном месте – на набережной притока реки Ижоры. Площадь его территории составляет около 2 гектаров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16488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188641"/>
            <a:ext cx="842493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/>
              <a:t>Городской сад был разбит еще в конце XIX века рядом с клубом Морского собрания. Правда, прогуливаться здесь можно было только в летнее время, зимой сад закрывался. В 1907 году на его территории появился Летний театр, на сцене которого проходили оперные, драматические и комические спектакли. С 1911 года здесь дважды в неделю проводились народные гуляния. В 1970 году Городской сад вместе с парком имени 40-летия ВЛКСМ и парк Пионеров вошел в состав Парка культуры и отдыха города Колпино.</a:t>
            </a:r>
          </a:p>
          <a:p>
            <a:pPr algn="just"/>
            <a:endParaRPr lang="ru-RU" sz="1600" dirty="0" smtClean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2060848"/>
            <a:ext cx="6048672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68467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47</TotalTime>
  <Words>474</Words>
  <Application>Microsoft Office PowerPoint</Application>
  <PresentationFormat>Экран (4:3)</PresentationFormat>
  <Paragraphs>27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«Мой город – самый красивый!»</vt:lpstr>
      <vt:lpstr>Презентация PowerPoint</vt:lpstr>
      <vt:lpstr>Немного истории о городе Колпино</vt:lpstr>
      <vt:lpstr>Презентация PowerPoint</vt:lpstr>
      <vt:lpstr>Государственная символика</vt:lpstr>
      <vt:lpstr>Главная река города – р. Ижора</vt:lpstr>
      <vt:lpstr>Отсюда и названия городских достопримечательностей</vt:lpstr>
      <vt:lpstr>Городской сад Колпино 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«Мой город – самый красивый!»</dc:title>
  <dc:creator>User</dc:creator>
  <cp:lastModifiedBy>User</cp:lastModifiedBy>
  <cp:revision>10</cp:revision>
  <dcterms:created xsi:type="dcterms:W3CDTF">2020-04-01T09:29:42Z</dcterms:created>
  <dcterms:modified xsi:type="dcterms:W3CDTF">2020-04-01T11:07:09Z</dcterms:modified>
</cp:coreProperties>
</file>