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60" r:id="rId5"/>
    <p:sldId id="258" r:id="rId6"/>
    <p:sldId id="261" r:id="rId7"/>
    <p:sldId id="259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9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46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7179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986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2605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94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97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9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0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0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5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13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89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4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60121-E2CE-494B-9B38-7BF878B44F36}" type="datetimeFigureOut">
              <a:rPr lang="ru-RU" smtClean="0"/>
              <a:t>01.04.2020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849A031-9401-4F57-A57D-6D25435EA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Презентация по русской народной сказке «Мужик и медведь»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             </a:t>
            </a:r>
            <a:r>
              <a:rPr lang="ru-RU" sz="3600" b="1" dirty="0" smtClean="0">
                <a:solidFill>
                  <a:srgbClr val="C00000"/>
                </a:solidFill>
              </a:rPr>
              <a:t>Автор </a:t>
            </a:r>
            <a:r>
              <a:rPr lang="ru-RU" sz="3600" b="1" dirty="0" err="1" smtClean="0">
                <a:solidFill>
                  <a:srgbClr val="C00000"/>
                </a:solidFill>
              </a:rPr>
              <a:t>Бочарова</a:t>
            </a:r>
            <a:r>
              <a:rPr lang="ru-RU" sz="3600" b="1" dirty="0" smtClean="0">
                <a:solidFill>
                  <a:srgbClr val="C00000"/>
                </a:solidFill>
              </a:rPr>
              <a:t> Е.В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6973722" cy="492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48680"/>
            <a:ext cx="4468813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11663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КОНСТРУИРОВАНИЕ ИЗ СЧЁТНЫХ ПАЛОЧЕК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17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030" y="764704"/>
            <a:ext cx="7111573" cy="5875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26064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РИСУЕМ ПО КЛЕТОЧКАМ РЕПКУ И КОЛОСОК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0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344816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661" y="0"/>
            <a:ext cx="9129327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2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3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7" y="332656"/>
            <a:ext cx="8681188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86"/>
            <a:ext cx="9144000" cy="661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7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3" y="1700808"/>
            <a:ext cx="850495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84600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ОДИНАКОВЫЙ КОЛОСОК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52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6" y="1098708"/>
            <a:ext cx="7038529" cy="499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 ЦИФРУ, СООТВЕТСТВУЮЩУЮ КОЛИЧЕСТВУ РЕПОК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168b4b8b2bbe824307a9040563f99b18981e6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</TotalTime>
  <Words>19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  Презентация по русской народной сказке «Мужик и медведь»                                   Автор Бочарова Е.В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Мужик и медведь</dc:title>
  <dc:creator>Алексей</dc:creator>
  <cp:lastModifiedBy>Алексей</cp:lastModifiedBy>
  <cp:revision>7</cp:revision>
  <dcterms:created xsi:type="dcterms:W3CDTF">2019-12-11T12:41:46Z</dcterms:created>
  <dcterms:modified xsi:type="dcterms:W3CDTF">2020-04-01T08:47:51Z</dcterms:modified>
</cp:coreProperties>
</file>