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1" r:id="rId4"/>
    <p:sldId id="258" r:id="rId5"/>
    <p:sldId id="262" r:id="rId6"/>
    <p:sldId id="263" r:id="rId7"/>
    <p:sldId id="260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4559" autoAdjust="0"/>
    <p:restoredTop sz="86380" autoAdjust="0"/>
  </p:normalViewPr>
  <p:slideViewPr>
    <p:cSldViewPr>
      <p:cViewPr varScale="1">
        <p:scale>
          <a:sx n="63" d="100"/>
          <a:sy n="63" d="100"/>
        </p:scale>
        <p:origin x="-13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287" y="188641"/>
            <a:ext cx="777240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ОПИСАНИЕ ЖИВОТНОГО</a:t>
            </a:r>
            <a:b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 класс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1412776"/>
            <a:ext cx="8280921" cy="5445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363679021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Прочитайте текст № 1. Определите его тип речи </a:t>
            </a: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7523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5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«На день рождения мне подарили маленького попугая. Я его назвала Кешей.</a:t>
            </a:r>
          </a:p>
          <a:p>
            <a:pPr marL="0" indent="0">
              <a:buNone/>
            </a:pPr>
            <a:r>
              <a:rPr lang="ru-RU" sz="35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Кеша всего боялся, пока не привык ко мне. Сначала он был маленький, но, со временем, вырос и стал большим. Кеша - разноцветный. На шее у него синие пятнышки, животик у него жёлтый, крылья - зелёные, хвост голубовато-зелёный, а лапки - красные. Кеша любит сидеть на столе и на моём пальце. Ещё он очень красиво поёт.</a:t>
            </a:r>
          </a:p>
          <a:p>
            <a:pPr marL="0" indent="0">
              <a:buNone/>
            </a:pPr>
            <a:r>
              <a:rPr lang="ru-RU" sz="35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с Кешей очень любим друг друга!»</a:t>
            </a:r>
          </a:p>
          <a:p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1360770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604867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чем  вы узнали из этого текста?</a:t>
            </a:r>
          </a:p>
          <a:p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Можно ли представить домашнее животное, которое описывается в тексте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Какие </a:t>
            </a: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признаки, названные в тексте, помогают представить домашнее животное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(Напишите в таблице)</a:t>
            </a:r>
          </a:p>
          <a:p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Какова роль описаний в тексте?</a:t>
            </a:r>
          </a:p>
        </p:txBody>
      </p:sp>
    </p:spTree>
    <p:extLst>
      <p:ext uri="{BB962C8B-B14F-4D97-AF65-F5344CB8AC3E}">
        <p14:creationId xmlns="" xmlns:p14="http://schemas.microsoft.com/office/powerpoint/2010/main" val="1906488273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Внимательно прочитайте тексты на представленных далее слайдах, сравните их.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Какой из текстов является текстом –описанием? Почему?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C:\Users\Людмила\Desktop\ШКОЛ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4286256"/>
            <a:ext cx="3643285" cy="2234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Прочитайте текст № 2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2071678"/>
            <a:ext cx="8686800" cy="4525963"/>
          </a:xfrm>
        </p:spPr>
        <p:txBody>
          <a:bodyPr>
            <a:normAutofit fontScale="92500" lnSpcReduction="10000"/>
          </a:bodyPr>
          <a:lstStyle/>
          <a:p>
            <a:pPr marL="137160" indent="0"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	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меня есть котёнок. Его зовут Стёпка.</a:t>
            </a:r>
          </a:p>
          <a:p>
            <a:pPr marL="137160" indent="0" algn="just">
              <a:buNone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Прошлым летом мы ездили на дачу. Там Стёпка очень много гулял. Однажды он долго не возвращался со своей прогулки. Мы уже начали его искать, но вдруг он появился в траве. В зубах он нёс настоящую мышку. Мы очень удивились, что такому маленькому котёнку удалось поймать мышку.</a:t>
            </a:r>
          </a:p>
          <a:p>
            <a:pPr marL="137160" indent="0" algn="just"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А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теперь Стёпка подрос, и этим летом поймает много мышей!»</a:t>
            </a:r>
          </a:p>
          <a:p>
            <a:endParaRPr lang="ru-RU" dirty="0"/>
          </a:p>
        </p:txBody>
      </p:sp>
      <p:pic>
        <p:nvPicPr>
          <p:cNvPr id="4" name="Picture 3" descr="C:\Users\Людмила\Desktop\кисы.jpg"/>
          <p:cNvPicPr>
            <a:picLocks noChangeAspect="1" noChangeArrowheads="1"/>
          </p:cNvPicPr>
          <p:nvPr/>
        </p:nvPicPr>
        <p:blipFill>
          <a:blip r:embed="rId2"/>
          <a:srcRect l="12612" t="8333" r="14414" b="1388"/>
          <a:stretch>
            <a:fillRect/>
          </a:stretch>
        </p:blipFill>
        <p:spPr bwMode="auto">
          <a:xfrm>
            <a:off x="6500826" y="214290"/>
            <a:ext cx="240361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567619006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Прочитайте текст № 3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12568"/>
          </a:xfrm>
        </p:spPr>
        <p:txBody>
          <a:bodyPr>
            <a:normAutofit lnSpcReduction="10000"/>
          </a:bodyPr>
          <a:lstStyle/>
          <a:p>
            <a:pPr marL="137160" indent="0" algn="just">
              <a:buNone/>
            </a:pPr>
            <a:r>
              <a:rPr lang="ru-RU" sz="3200" dirty="0" smtClean="0">
                <a:solidFill>
                  <a:schemeClr val="bg1"/>
                </a:solidFill>
              </a:rPr>
              <a:t>	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меня есть рыбка. Она появилась у меня давно. Когда мне было 4 года, её купили на рынке.</a:t>
            </a:r>
          </a:p>
          <a:p>
            <a:pPr marL="137160" indent="0" algn="just">
              <a:buNone/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Рыбка 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очень красивая: небольшая, с маленьким хвостом, оранжевого цвета. Она живёт в аквариуме в ракушке. В аквариуме много воды, и у неё большое пространство, чтобы плавать. Плавает рыбка быстро.</a:t>
            </a:r>
          </a:p>
          <a:p>
            <a:pPr marL="137160" indent="0" algn="just">
              <a:buNone/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Я 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очень её люблю и забочусь о ней.»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7665394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686800" cy="4525963"/>
          </a:xfrm>
        </p:spPr>
        <p:txBody>
          <a:bodyPr/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Прочитайте текст упр. 586 (упр. 650). 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Озаглавьте данный текст. Найдите в тексте описание Нарзана и сравните его с описанием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Дворняка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Заполните таблицу.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Вы думаете, на чьей стороне автор?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Дист. обуч. апрель 2020\фото соб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0280" y="4214818"/>
            <a:ext cx="2184398" cy="2184398"/>
          </a:xfrm>
          <a:prstGeom prst="ellipse">
            <a:avLst/>
          </a:prstGeom>
          <a:noFill/>
          <a:effectLst>
            <a:softEdge rad="317500"/>
          </a:effectLst>
        </p:spPr>
      </p:pic>
      <p:pic>
        <p:nvPicPr>
          <p:cNvPr id="1027" name="Picture 3" descr="F:\Дист. обуч. апрель 2020\s12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3214686"/>
            <a:ext cx="4429156" cy="2944546"/>
          </a:xfrm>
          <a:prstGeom prst="round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714356"/>
            <a:ext cx="8686800" cy="5365769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Сделать текст более выразительным и красочным помогает такая часть речи, как имя прилагательное. </a:t>
            </a:r>
            <a:r>
              <a:rPr lang="ru-RU" b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Именно она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отвечает за то, чтобы мы смогли чётко представить себе предметы. 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Посмотрите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видеоурок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закрепите изученное, познакомившись с теорией на стр. 85 (98) учебника. Продолжите заполнение таблицы. В конце урока пройдите тест по изученной теме.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УДАЧИ!</a:t>
            </a:r>
            <a:endParaRPr lang="ru-RU" sz="6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3306" y="1554162"/>
            <a:ext cx="5348294" cy="45259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Домашнее задание: теория стр. 85 (98), упр. 571 (615).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E:\smail\девочка пишет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326" y="1466721"/>
            <a:ext cx="3229418" cy="448164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56</TotalTime>
  <Words>289</Words>
  <PresentationFormat>Экран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ОПИСАНИЕ ЖИВОТНОГО 5 класс</vt:lpstr>
      <vt:lpstr>Прочитайте текст № 1. Определите его тип речи </vt:lpstr>
      <vt:lpstr>Слайд 3</vt:lpstr>
      <vt:lpstr>Слайд 4</vt:lpstr>
      <vt:lpstr>Прочитайте текст № 2</vt:lpstr>
      <vt:lpstr>Прочитайте текст № 3</vt:lpstr>
      <vt:lpstr>Слайд 7</vt:lpstr>
      <vt:lpstr>Слайд 8</vt:lpstr>
      <vt:lpstr>УДАЧИ!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хозяин</dc:creator>
  <cp:lastModifiedBy>хозяин</cp:lastModifiedBy>
  <cp:revision>7</cp:revision>
  <dcterms:created xsi:type="dcterms:W3CDTF">2020-03-26T17:40:35Z</dcterms:created>
  <dcterms:modified xsi:type="dcterms:W3CDTF">2020-03-26T18:52:48Z</dcterms:modified>
</cp:coreProperties>
</file>