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BE6A-8D96-48F9-932B-5F1B1833571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FDEA-F62C-4C46-B85A-07AE39617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BE6A-8D96-48F9-932B-5F1B1833571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FDEA-F62C-4C46-B85A-07AE39617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BE6A-8D96-48F9-932B-5F1B1833571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FDEA-F62C-4C46-B85A-07AE39617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BE6A-8D96-48F9-932B-5F1B1833571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FDEA-F62C-4C46-B85A-07AE39617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BE6A-8D96-48F9-932B-5F1B1833571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FDEA-F62C-4C46-B85A-07AE39617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BE6A-8D96-48F9-932B-5F1B1833571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FDEA-F62C-4C46-B85A-07AE39617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BE6A-8D96-48F9-932B-5F1B1833571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FDEA-F62C-4C46-B85A-07AE39617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BE6A-8D96-48F9-932B-5F1B1833571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FDEA-F62C-4C46-B85A-07AE39617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BE6A-8D96-48F9-932B-5F1B1833571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FDEA-F62C-4C46-B85A-07AE39617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BE6A-8D96-48F9-932B-5F1B1833571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FDEA-F62C-4C46-B85A-07AE39617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BE6A-8D96-48F9-932B-5F1B1833571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FDEA-F62C-4C46-B85A-07AE39617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4BE6A-8D96-48F9-932B-5F1B1833571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6FDEA-F62C-4C46-B85A-07AE39617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3267794"/>
          </a:xfrm>
        </p:spPr>
        <p:txBody>
          <a:bodyPr/>
          <a:lstStyle/>
          <a:p>
            <a:r>
              <a:rPr lang="ru-RU" dirty="0" smtClean="0"/>
              <a:t>Оздоровительная работа в детском саду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Воспитатель Ильина Е.Н.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оздоровительной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Расширять и закреплять знания детей о здоровом образе жизни</a:t>
            </a:r>
          </a:p>
          <a:p>
            <a:r>
              <a:rPr lang="ru-RU" dirty="0" smtClean="0"/>
              <a:t>Совершенствовать физические способности</a:t>
            </a:r>
          </a:p>
          <a:p>
            <a:r>
              <a:rPr lang="ru-RU" dirty="0" smtClean="0"/>
              <a:t>Воспитывать желание вести здоровый образ жизни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Оптимальный двигательный режим включает в себя: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Ежедневную утреннюю гимнастику и гимнастику после сна</a:t>
            </a:r>
          </a:p>
          <a:p>
            <a:r>
              <a:rPr lang="ru-RU" dirty="0" smtClean="0"/>
              <a:t>Подвижные игры, физкультминутки</a:t>
            </a:r>
          </a:p>
          <a:p>
            <a:r>
              <a:rPr lang="ru-RU" dirty="0" smtClean="0"/>
              <a:t>Ежедневные прогулки</a:t>
            </a:r>
          </a:p>
          <a:p>
            <a:r>
              <a:rPr lang="ru-RU" dirty="0" smtClean="0"/>
              <a:t>Физкультурные занятия – 3 раза в неделю.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Корригирующие упражнения на «дорожках здоровья»</a:t>
            </a:r>
            <a:endParaRPr lang="ru-RU" dirty="0"/>
          </a:p>
        </p:txBody>
      </p:sp>
      <p:pic>
        <p:nvPicPr>
          <p:cNvPr id="5" name="Содержимое 4" descr="PB09061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88840"/>
            <a:ext cx="4038600" cy="3816424"/>
          </a:xfrm>
        </p:spPr>
      </p:pic>
      <p:pic>
        <p:nvPicPr>
          <p:cNvPr id="6" name="Содержимое 5" descr="PB09061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060848"/>
            <a:ext cx="4038600" cy="388843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прогулки</a:t>
            </a:r>
            <a:endParaRPr lang="ru-RU" dirty="0"/>
          </a:p>
        </p:txBody>
      </p:sp>
      <p:pic>
        <p:nvPicPr>
          <p:cNvPr id="5" name="Содержимое 4" descr="P109064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484785"/>
            <a:ext cx="4038600" cy="3230100"/>
          </a:xfrm>
        </p:spPr>
      </p:pic>
      <p:pic>
        <p:nvPicPr>
          <p:cNvPr id="6" name="Содержимое 5" descr="P111012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857496"/>
            <a:ext cx="4038600" cy="358170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Правильное питание</a:t>
            </a:r>
            <a:endParaRPr lang="ru-RU" dirty="0"/>
          </a:p>
        </p:txBody>
      </p:sp>
      <p:pic>
        <p:nvPicPr>
          <p:cNvPr id="8" name="Содержимое 7" descr="AdobeStock_109341680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8643998" cy="53578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Предлагаем родителям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Закалять организм ребенка</a:t>
            </a:r>
          </a:p>
          <a:p>
            <a:r>
              <a:rPr lang="ru-RU" dirty="0" smtClean="0"/>
              <a:t>Посещать спортивные секции и кружки</a:t>
            </a:r>
          </a:p>
          <a:p>
            <a:r>
              <a:rPr lang="ru-RU" dirty="0" smtClean="0"/>
              <a:t>Делать зарядку дома</a:t>
            </a:r>
          </a:p>
          <a:p>
            <a:r>
              <a:rPr lang="ru-RU" dirty="0" smtClean="0"/>
              <a:t>Заниматься спортом. Стать примером для подражания</a:t>
            </a:r>
          </a:p>
          <a:p>
            <a:r>
              <a:rPr lang="ru-RU" dirty="0" smtClean="0"/>
              <a:t>Правильно питаться, исключить </a:t>
            </a:r>
            <a:r>
              <a:rPr lang="ru-RU" dirty="0" err="1" smtClean="0"/>
              <a:t>фаст-фуд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Всем здоровья!</a:t>
            </a:r>
            <a:endParaRPr lang="ru-RU" dirty="0"/>
          </a:p>
        </p:txBody>
      </p:sp>
      <p:pic>
        <p:nvPicPr>
          <p:cNvPr id="4" name="Содержимое 3" descr="PA1904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00200"/>
            <a:ext cx="7992887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99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Оздоровительная работа в детском саду</vt:lpstr>
      <vt:lpstr>Цели оздоровительной работы</vt:lpstr>
      <vt:lpstr>Оптимальный двигательный режим включает в себя:</vt:lpstr>
      <vt:lpstr>Корригирующие упражнения на «дорожках здоровья»</vt:lpstr>
      <vt:lpstr>прогулки</vt:lpstr>
      <vt:lpstr>Правильное питание</vt:lpstr>
      <vt:lpstr>Предлагаем родителям</vt:lpstr>
      <vt:lpstr>Всем здоровья!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Оздоровительная работа в детском саду</dc:title>
  <dc:creator>Андрей</dc:creator>
  <cp:lastModifiedBy>андрей</cp:lastModifiedBy>
  <cp:revision>7</cp:revision>
  <dcterms:created xsi:type="dcterms:W3CDTF">2017-04-23T07:12:17Z</dcterms:created>
  <dcterms:modified xsi:type="dcterms:W3CDTF">2020-04-01T14:41:12Z</dcterms:modified>
</cp:coreProperties>
</file>