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62D53-D347-451F-9623-705836165B44}" type="datetimeFigureOut">
              <a:rPr lang="ru-RU" smtClean="0"/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FE5B4-3F28-4C0D-BF7E-BC44799513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FE5B4-3F28-4C0D-BF7E-BC447995133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33324018_57f15906b89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40170"/>
            <a:ext cx="9144000" cy="74981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34" y="6215082"/>
            <a:ext cx="242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О.А.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Паульзен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\Desktop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user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</Words>
  <PresentationFormat>Экран (4:3)</PresentationFormat>
  <Paragraphs>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2018-02-12T14:27:46Z</dcterms:created>
  <dcterms:modified xsi:type="dcterms:W3CDTF">2018-02-12T14:49:28Z</dcterms:modified>
</cp:coreProperties>
</file>