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5;&#1102;&#1090;&#1082;&#1072;\Desktop\&#1056;&#1072;&#1073;&#1086;&#1090;&#1072;%2030.03.-03.04.2020\&#1055;&#1088;&#1072;&#1074;&#1080;&#1083;&#1072;%20&#1076;&#1086;&#1088;&#1086;&#1078;&#1085;&#1086;&#1075;&#1086;%20&#1076;&#1074;&#1080;&#1078;&#1077;&#1085;&#1080;&#1103;%20-%20&#1055;&#1088;&#1072;&#1074;&#1080;&#1083;&#1072;%20&#1076;&#1086;&#1088;&#1086;&#1078;&#1085;&#1086;&#1075;&#1086;%20&#1076;&#1074;&#1080;&#1078;&#1077;&#1085;&#1080;&#1103;%20-%20(www.hotplayer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5;&#1102;&#1090;&#1082;&#1072;\Downloads\&#1040;&#1079;&#1073;&#1091;&#1082;&#1072;%20&#1073;&#1077;&#1079;&#1086;&#1087;&#1072;&#1089;&#1085;&#1086;&#1089;&#1090;&#1080;%20-%20&#1055;&#1077;&#1096;&#1077;&#1093;&#1086;&#1076;&#1085;&#1099;&#1077;%20&#1087;&#1088;&#1072;&#1074;&#1080;&#1083;&#1072;%20-%20&#1057;&#1073;&#1086;&#1088;&#1085;&#1080;&#1082;%20(&#1074;&#1089;&#1077;%20&#1089;&#1077;&#1088;&#1080;&#1080;)%20-%20&#1057;&#1084;&#1077;&#1096;&#1072;&#1088;&#1080;&#1082;&#1080;%202D.%20&#1054;&#1073;&#1091;&#1095;&#1072;&#1102;&#1097;&#1080;&#1077;%20&#1084;&#1091;&#1083;&#1100;&#1090;&#1092;&#1080;&#1083;&#1100;&#1084;&#1099;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2120" y="0"/>
            <a:ext cx="3491880" cy="38610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Азбука дорожного движения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509120"/>
            <a:ext cx="3491880" cy="129614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Барабанова А.А.</a:t>
            </a:r>
          </a:p>
          <a:p>
            <a:pPr algn="r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pd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6296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652534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Самара, 2020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Правила дорожного движения - Правила дорожного движения -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Азбука безопасности - Пешеходные правила - Сборник (все серии) - Смешарики 2D. Обучающие мультфильмы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9144000" cy="630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7296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6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</Words>
  <Application>Microsoft Office PowerPoint</Application>
  <PresentationFormat>Экран (4:3)</PresentationFormat>
  <Paragraphs>3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Азбука дорожного движения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Барабанова</dc:creator>
  <cp:lastModifiedBy>Анютка</cp:lastModifiedBy>
  <cp:revision>5</cp:revision>
  <dcterms:created xsi:type="dcterms:W3CDTF">2020-03-31T07:12:42Z</dcterms:created>
  <dcterms:modified xsi:type="dcterms:W3CDTF">2020-03-31T08:02:02Z</dcterms:modified>
</cp:coreProperties>
</file>