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59" r:id="rId5"/>
    <p:sldId id="260" r:id="rId6"/>
    <p:sldId id="272" r:id="rId7"/>
    <p:sldId id="268" r:id="rId8"/>
    <p:sldId id="271" r:id="rId9"/>
    <p:sldId id="270" r:id="rId10"/>
    <p:sldId id="269" r:id="rId11"/>
    <p:sldId id="275" r:id="rId12"/>
    <p:sldId id="274" r:id="rId13"/>
    <p:sldId id="273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4660"/>
  </p:normalViewPr>
  <p:slideViewPr>
    <p:cSldViewPr>
      <p:cViewPr varScale="1">
        <p:scale>
          <a:sx n="84" d="100"/>
          <a:sy n="84" d="100"/>
        </p:scale>
        <p:origin x="-1406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hyperlink" Target="https://www.google.com/url?q=https://ru.m.wikipedia.org/wiki/%D0%9A%D0%B8%D1%81%D0%BB%D0%BE%D1%80%D0%BE%D0%B4&amp;sa=D&amp;ust=1496938197296000&amp;usg=AFQjCNEMGQRa-2wIqiZDQLmYnjeG4laIQA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com/url?q=https://ru.m.wikipedia.org/wiki/%D0%A3%D0%B3%D0%BB%D0%B5%D1%80%D0%BE%D0%B4&amp;sa=D&amp;ust=1496938197296000&amp;usg=AFQjCNFGwfG34SZxWhUdWbjKiVI6tnT4zQ" TargetMode="External"/><Relationship Id="rId5" Type="http://schemas.openxmlformats.org/officeDocument/2006/relationships/hyperlink" Target="https://www.google.com/url?q=https://ru.m.wikipedia.org/wiki/%D0%92%D0%BE%D0%B4%D0%BE%D1%80%D0%BE%D0%B4&amp;sa=D&amp;ust=1496938197295000&amp;usg=AFQjCNGaF4o2aAb4gtyFp6XqUcNptMkpQw" TargetMode="External"/><Relationship Id="rId4" Type="http://schemas.openxmlformats.org/officeDocument/2006/relationships/hyperlink" Target="https://www.google.com/url?q=https://ru.m.wikipedia.org/wiki/%D0%9D%D0%B0%D1%82%D1%80%D0%B8%D0%B9&amp;sa=D&amp;ust=1496938197295000&amp;usg=AFQjCNG5WVxhsBZknw7HFYfwHx0zlqBNO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2564904"/>
            <a:ext cx="4953000" cy="308763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5170" name="Picture 2" descr="https://cdn.wallpapersafari.com/26/42/UbJOe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8784976" cy="655272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-2916832" y="548680"/>
            <a:ext cx="154509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Окружная исследовательская  конференция «Первая ступень в науку»</a:t>
            </a: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Направление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: ХИМИЯ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2132857"/>
            <a:ext cx="8064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«Продукты питания как химические соединения»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1960" y="4725144"/>
            <a:ext cx="4824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Автор: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Пыхтина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Юлия,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ученица 7 класса ГБОУ СОШ с.Алексеевка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Руководитель: Лукьянова Ольга Ивановна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dn.wallpapersafari.com/26/42/UbJOe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84976" cy="6669360"/>
          </a:xfrm>
          <a:prstGeom prst="rect">
            <a:avLst/>
          </a:prstGeom>
          <a:noFill/>
        </p:spPr>
      </p:pic>
      <p:pic>
        <p:nvPicPr>
          <p:cNvPr id="138241" name="Picture 1" descr="C:\Users\1\Desktop\DSCN02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924944"/>
            <a:ext cx="4464496" cy="372641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476672"/>
            <a:ext cx="84969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Эксперимент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lang="ru-RU" dirty="0" smtClean="0"/>
              <a:t>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Обнаружение жира в семенах подсолнечника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412776"/>
            <a:ext cx="80648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Очищенное семечко подсолнечника положить на лист бумаги, накрыть вторым листком бумаги, надавить на лист. В итоге на листе бумаги остается жирный след.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2564904"/>
            <a:ext cx="4953000" cy="308763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5170" name="Picture 2" descr="https://cdn.wallpapersafari.com/26/42/UbJOe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312" y="116632"/>
            <a:ext cx="8933184" cy="674136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548680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Эксперимент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86000" y="548681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Определение  содержания  крахмала  в  разных  продуктах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C:\Users\1\Desktop\DSCN023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052736"/>
            <a:ext cx="345638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1\Downloads\20190304_13390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052736"/>
            <a:ext cx="3675173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1\Downloads\20190304_13395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861048"/>
            <a:ext cx="3456384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1\Downloads\20190304_133733 (1)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3933056"/>
            <a:ext cx="367240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2564904"/>
            <a:ext cx="4953000" cy="308763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5170" name="Picture 2" descr="https://cdn.wallpapersafari.com/26/42/UbJOe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3568" y="476673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Эксперимент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                           Обнаружение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крахмала и белка в муке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1\Downloads\20190304_14010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052736"/>
            <a:ext cx="556222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2564904"/>
            <a:ext cx="4953000" cy="308763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5170" name="Picture 2" descr="https://cdn.wallpapersafari.com/26/42/UbJOe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620689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Эксперимент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                   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Получение крахмала из картофеля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C:\Users\1\Downloads\20190304_13431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1" y="1124744"/>
            <a:ext cx="345638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1\Downloads\20190304_13444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124744"/>
            <a:ext cx="367240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www.dobrohub.ru/wp-content/uploads/2016/09/1473477995_872_Polza-krahmala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3933056"/>
            <a:ext cx="3564163" cy="2431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2332037"/>
            <a:ext cx="8229600" cy="4525963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Picture 2" descr="https://cdn.wallpapersafari.com/26/42/UbJOe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47664" y="476672"/>
            <a:ext cx="2757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39552" y="1503019"/>
            <a:ext cx="7920880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Изучив литературу,  проделав  эксперименты, я убедились в том, что многие  процессы, происходящие рядом с нами  это -  химические явления, в которых принимают участие  знакомые  нам вещества.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В ходе работы я познакомилась со свойствами химических веществ, их историей, применением.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В  результате  проведенного  опыта  мною  был  получен  крахмал, что  является  полезным  практическим  навыком.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3789040"/>
            <a:ext cx="4402832" cy="233712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4146" name="Picture 2" descr="https://cdn.wallpapersafari.com/26/42/UbJOe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856984" cy="6408712"/>
          </a:xfrm>
          <a:prstGeom prst="rect">
            <a:avLst/>
          </a:prstGeom>
          <a:noFill/>
        </p:spPr>
      </p:pic>
      <p:sp>
        <p:nvSpPr>
          <p:cNvPr id="134147" name="Rectangle 3"/>
          <p:cNvSpPr>
            <a:spLocks noChangeArrowheads="1"/>
          </p:cNvSpPr>
          <p:nvPr/>
        </p:nvSpPr>
        <p:spPr bwMode="auto">
          <a:xfrm>
            <a:off x="323528" y="1147321"/>
            <a:ext cx="7992888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Широко распростирает химия руки свои в дела человеческие…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(М.В. Ломоносов)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55776" y="476672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4151" name="Picture 7" descr="https://kulturologia.ru/files/u21939/2193968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636912"/>
            <a:ext cx="4205491" cy="38750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31840" y="3284984"/>
            <a:ext cx="5554960" cy="284117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https://cdn.wallpapersafari.com/26/42/UbJOe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784976" cy="6480720"/>
          </a:xfrm>
          <a:prstGeom prst="rect">
            <a:avLst/>
          </a:prstGeom>
          <a:noFill/>
        </p:spPr>
      </p:pic>
      <p:sp>
        <p:nvSpPr>
          <p:cNvPr id="133121" name="Rectangle 1"/>
          <p:cNvSpPr>
            <a:spLocks noChangeArrowheads="1"/>
          </p:cNvSpPr>
          <p:nvPr/>
        </p:nvSpPr>
        <p:spPr bwMode="auto">
          <a:xfrm>
            <a:off x="251520" y="433559"/>
            <a:ext cx="88924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исследовать химические вещества, которые используем  в нашей жизни.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836712"/>
            <a:ext cx="65344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Расширить знания о химии, изучив литературу 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Провести химические опыты с продуктами: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краснокочанной капустой, семенами подсолнечника, мукой, картофелем, морковью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25" name="Picture 5" descr="https://avatars.mds.yandex.net/get-marketpic/165151/market_EOey5Epw4IIEy5tE5jr4ag/or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228183" y="4725144"/>
            <a:ext cx="2160239" cy="1800200"/>
          </a:xfrm>
          <a:prstGeom prst="rect">
            <a:avLst/>
          </a:prstGeom>
          <a:noFill/>
        </p:spPr>
      </p:pic>
      <p:pic>
        <p:nvPicPr>
          <p:cNvPr id="133127" name="Picture 7" descr="https://ogoogorod.ru/wp-content/uploads/2016/12/346915-768x9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908720"/>
            <a:ext cx="2249191" cy="1872208"/>
          </a:xfrm>
          <a:prstGeom prst="rect">
            <a:avLst/>
          </a:prstGeom>
          <a:noFill/>
        </p:spPr>
      </p:pic>
      <p:pic>
        <p:nvPicPr>
          <p:cNvPr id="133129" name="Picture 9" descr="http://thisisdacha.ru/wp-content/uploads/2017/05/kartofe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2852936"/>
            <a:ext cx="2160240" cy="1656184"/>
          </a:xfrm>
          <a:prstGeom prst="rect">
            <a:avLst/>
          </a:prstGeom>
          <a:noFill/>
        </p:spPr>
      </p:pic>
      <p:pic>
        <p:nvPicPr>
          <p:cNvPr id="133131" name="Picture 11" descr="https://regnum.ru/uploads/pictures/news/2016/05/24/regnum_picture_146409365694314_norma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896" y="3717032"/>
            <a:ext cx="2326070" cy="1944216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323528" y="2492896"/>
            <a:ext cx="65344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продукты и вещества, которые используются для приготовления пищи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Предметом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является изучение явлений, происходящих с веществами и продуктами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760" y="2708920"/>
            <a:ext cx="6275040" cy="341724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https://cdn.wallpapersafari.com/26/42/UbJOe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856984" cy="64807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63688" y="332656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Химические вещества рядом с нами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404664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Глава 1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2098" name="Picture 2" descr="http://www.e-salt.ru/userdata/data/price/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2204864"/>
            <a:ext cx="2520280" cy="4086995"/>
          </a:xfrm>
          <a:prstGeom prst="rect">
            <a:avLst/>
          </a:prstGeom>
          <a:noFill/>
        </p:spPr>
      </p:pic>
      <p:sp>
        <p:nvSpPr>
          <p:cNvPr id="132099" name="Rectangle 3"/>
          <p:cNvSpPr>
            <a:spLocks noChangeArrowheads="1"/>
          </p:cNvSpPr>
          <p:nvPr/>
        </p:nvSpPr>
        <p:spPr bwMode="auto">
          <a:xfrm>
            <a:off x="467544" y="1076022"/>
            <a:ext cx="799288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Гидрокарбонат натрия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Na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H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C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O</a:t>
            </a:r>
            <a:r>
              <a:rPr kumimoji="0" lang="ru-RU" sz="2000" b="1" i="1" u="none" strike="noStrike" cap="none" normalizeH="0" baseline="-3000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представляет собой мелкокристаллический порошок белого цвета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5536" y="2132856"/>
            <a:ext cx="56598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убирает боли в горле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1600" y="3212976"/>
            <a:ext cx="3281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обеззараживает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19872" y="3573016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отбеливает зубы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851920" y="4509120"/>
            <a:ext cx="25922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снимает воспаления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95936" y="5373216"/>
            <a:ext cx="22322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хлебопечение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059833" y="1916832"/>
            <a:ext cx="33843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приготовление напитков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907704" y="2636912"/>
            <a:ext cx="44670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мытье посуды, мягкой мебели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dn.wallpapersafari.com/26/42/UbJOe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784976" cy="6480720"/>
          </a:xfrm>
          <a:prstGeom prst="rect">
            <a:avLst/>
          </a:prstGeom>
          <a:noFill/>
        </p:spPr>
      </p:pic>
      <p:sp>
        <p:nvSpPr>
          <p:cNvPr id="131073" name="Rectangle 1"/>
          <p:cNvSpPr>
            <a:spLocks noChangeArrowheads="1"/>
          </p:cNvSpPr>
          <p:nvPr/>
        </p:nvSpPr>
        <p:spPr bwMode="auto">
          <a:xfrm>
            <a:off x="395536" y="527820"/>
            <a:ext cx="874846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У́ксусная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кислота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</a:t>
            </a:r>
            <a:r>
              <a:rPr kumimoji="0" lang="ru-RU" sz="2000" b="1" i="0" u="none" strike="noStrike" cap="none" normalizeH="0" baseline="-3000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COOH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представляет собой бесцветную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жидкость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с характерным резким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запахом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 кислым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вкусом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1075" name="Picture 3" descr="https://uborkadoma.guru/wp-content/uploads/5bed5e604ce695bed5e604ceb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2708920"/>
            <a:ext cx="2125536" cy="384863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83568" y="3212975"/>
            <a:ext cx="6174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получение лекарственных и душистых веществ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1960" y="4941168"/>
            <a:ext cx="21602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растворитель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79912" y="4148232"/>
            <a:ext cx="33123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избавление от накипи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2276872"/>
            <a:ext cx="25922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кулинарии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91880" y="1628800"/>
            <a:ext cx="59046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консервирование продуктов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10800000" flipV="1">
            <a:off x="3156388" y="2333491"/>
            <a:ext cx="32878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маринование рыбы и мяса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dn.wallpapersafari.com/26/42/UbJOe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0"/>
            <a:ext cx="8856984" cy="6480720"/>
          </a:xfrm>
          <a:prstGeom prst="rect">
            <a:avLst/>
          </a:prstGeom>
          <a:noFill/>
        </p:spPr>
      </p:pic>
      <p:pic>
        <p:nvPicPr>
          <p:cNvPr id="5" name="Picture 2" descr="http://lekhar.ru/wp-content/uploads/2016/10/%D0%B9%D0%BE%D0%B4%D0%B0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284984"/>
            <a:ext cx="2592288" cy="302480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3528" y="764704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«фиалковый (фиолетовый)»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51920" y="4437112"/>
            <a:ext cx="26642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микроэлемент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91880" y="3573016"/>
            <a:ext cx="26642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дезинфекция ран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47864" y="1124744"/>
            <a:ext cx="51125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йодная сетка отлично обезболивает,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рассасывает тромбы,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снимает воспаление,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отечность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0800000" flipV="1">
            <a:off x="1331640" y="2800962"/>
            <a:ext cx="57606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криминалисты снимают отпечатки пальцев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560" y="260648"/>
            <a:ext cx="10078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Йод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dn.wallpapersafari.com/26/42/UbJOe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60648"/>
            <a:ext cx="8928992" cy="64807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836712"/>
            <a:ext cx="856895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Нашатырный спирт -</a:t>
            </a:r>
            <a:r>
              <a:rPr lang="ru-RU" sz="2400" b="1" dirty="0" smtClean="0"/>
              <a:t> </a:t>
            </a:r>
            <a:r>
              <a:rPr lang="ru-RU" sz="2400" b="1" dirty="0" smtClean="0"/>
              <a:t> </a:t>
            </a:r>
            <a:r>
              <a:rPr lang="ru-RU" sz="2400" dirty="0" smtClean="0"/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ru-RU" sz="2400" i="1" dirty="0" smtClean="0"/>
              <a:t> </a:t>
            </a:r>
            <a:endParaRPr lang="ru-RU" sz="2400" i="1" dirty="0" smtClean="0"/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Прозрачная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бесцветная летучая жидкость с резким характерным запахом</a:t>
            </a:r>
          </a:p>
          <a:p>
            <a:endParaRPr lang="ru-RU" sz="2400" dirty="0" smtClean="0"/>
          </a:p>
        </p:txBody>
      </p:sp>
      <p:pic>
        <p:nvPicPr>
          <p:cNvPr id="139266" name="Picture 2" descr="https://6030000.ru/upload/iblock/8f2/8f2f5e691fe6bf9fefca38f22638812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2996952"/>
            <a:ext cx="3528392" cy="367240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67744" y="3068960"/>
            <a:ext cx="46028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производство азотных удобрений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2132856"/>
            <a:ext cx="78488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 медицине 10 % раствор аммиака</a:t>
            </a:r>
            <a:r>
              <a:rPr lang="ru-RU" sz="2000" dirty="0" smtClean="0"/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 обморочных состояниях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35896" y="4167664"/>
            <a:ext cx="34563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 холодильной технике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283968" y="5229200"/>
            <a:ext cx="27363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 пайке металлов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dn.wallpapersafari.com/26/42/UbJOe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8928992" cy="6552728"/>
          </a:xfrm>
          <a:prstGeom prst="rect">
            <a:avLst/>
          </a:prstGeom>
          <a:noFill/>
        </p:spPr>
      </p:pic>
      <p:sp>
        <p:nvSpPr>
          <p:cNvPr id="136193" name="Rectangle 1"/>
          <p:cNvSpPr>
            <a:spLocks noChangeArrowheads="1"/>
          </p:cNvSpPr>
          <p:nvPr/>
        </p:nvSpPr>
        <p:spPr bwMode="auto">
          <a:xfrm>
            <a:off x="395536" y="461474"/>
            <a:ext cx="799288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Крахмал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мучнистый углевод, добываемый из растений – безвкусный, порошок белого цвета, нерастворимый в холодной воде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  <a:sym typeface="Symbol" pitchFamily="18" charset="2"/>
            </a:endParaRPr>
          </a:p>
        </p:txBody>
      </p:sp>
      <p:pic>
        <p:nvPicPr>
          <p:cNvPr id="136195" name="Picture 3" descr="https://images.spasibovsem.ru/catalog/original/krahmal-kartofelnyj-pripravych-sort-ekstra-otzyvy-14326331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45198" y="2636912"/>
            <a:ext cx="2836244" cy="388843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43608" y="2564904"/>
            <a:ext cx="58143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основной источник энергии для человека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1700808"/>
            <a:ext cx="63184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приготовление  киселей, соусов, кремов,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колбас и выпечки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79712" y="3284984"/>
            <a:ext cx="39604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обработка бумаги и тканей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dn.wallpapersafari.com/26/42/UbJOe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784976" cy="67413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99592" y="188640"/>
            <a:ext cx="1050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Глава 2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1760" y="188640"/>
            <a:ext cx="3980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Экспериментальная  часть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7217" name="Rectangle 1"/>
          <p:cNvSpPr>
            <a:spLocks noChangeArrowheads="1"/>
          </p:cNvSpPr>
          <p:nvPr/>
        </p:nvSpPr>
        <p:spPr bwMode="auto">
          <a:xfrm>
            <a:off x="611560" y="800702"/>
            <a:ext cx="85324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Эксперимент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     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Чудеса» с соком краснокочанной капусты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37219" name="Picture 3" descr="C:\Users\1\Desktop\DSCN02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484784"/>
            <a:ext cx="2976330" cy="2160240"/>
          </a:xfrm>
          <a:prstGeom prst="rect">
            <a:avLst/>
          </a:prstGeom>
          <a:noFill/>
        </p:spPr>
      </p:pic>
      <p:pic>
        <p:nvPicPr>
          <p:cNvPr id="137220" name="Picture 4" descr="C:\Users\1\Desktop\DSCN02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020" y="1484784"/>
            <a:ext cx="2843807" cy="2160240"/>
          </a:xfrm>
          <a:prstGeom prst="rect">
            <a:avLst/>
          </a:prstGeom>
          <a:noFill/>
        </p:spPr>
      </p:pic>
      <p:pic>
        <p:nvPicPr>
          <p:cNvPr id="137221" name="Picture 5" descr="C:\Users\1\Desktop\DSCN023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1484784"/>
            <a:ext cx="2760306" cy="2160240"/>
          </a:xfrm>
          <a:prstGeom prst="rect">
            <a:avLst/>
          </a:prstGeom>
          <a:noFill/>
        </p:spPr>
      </p:pic>
      <p:pic>
        <p:nvPicPr>
          <p:cNvPr id="137222" name="Picture 6" descr="C:\Users\1\Desktop\DSCN023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3645024"/>
            <a:ext cx="3672408" cy="302433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644008" y="3861048"/>
            <a:ext cx="4320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1.Уксусная кислота -  розовый цвет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44008" y="4221088"/>
            <a:ext cx="4499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Раствор аммиака – зелёный цвет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44008" y="4653136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3.Пищевая сода – синий цвет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7224" name="Rectangle 8"/>
          <p:cNvSpPr>
            <a:spLocks noChangeArrowheads="1"/>
          </p:cNvSpPr>
          <p:nvPr/>
        </p:nvSpPr>
        <p:spPr bwMode="auto">
          <a:xfrm rot="10800000" flipV="1">
            <a:off x="4067943" y="5063119"/>
            <a:ext cx="5076051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Сок  краснокочанной капусты содержит растительный пигмент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антоцианин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который изменяет окраску под действием этих веществ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4" descr="C:\Users\1\Desktop\DSCN02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484784"/>
            <a:ext cx="2843807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333</TotalTime>
  <Words>367</Words>
  <Application>Microsoft Office PowerPoint</Application>
  <PresentationFormat>Экран (4:3)</PresentationFormat>
  <Paragraphs>72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37</cp:revision>
  <dcterms:created xsi:type="dcterms:W3CDTF">2019-03-23T16:53:15Z</dcterms:created>
  <dcterms:modified xsi:type="dcterms:W3CDTF">2019-03-25T18:38:55Z</dcterms:modified>
</cp:coreProperties>
</file>