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8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forisimo.ru/autor/%D0%90%D0%BB%D1%8C%D0%B1%D0%B5%D1%80%D1%82+%D0%9B%D0%B8%D1%85%D0%B0%D0%BD%D0%BE%D0%B2/" TargetMode="External"/><Relationship Id="rId2" Type="http://schemas.openxmlformats.org/officeDocument/2006/relationships/hyperlink" Target="https://aforisimo.ru/autor/%D0%A4%D1%91%D0%B4%D0%BE%D1%80+%D0%94%D0%BE%D1%81%D1%82%D0%BE%D0%B5%D0%B2%D1%81%D0%BA%D0%B8%D0%B9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s://aforisimo.ru/autor/%D0%93%D0%B5%D0%BD%D1%80%D0%B8+%D0%91%D0%B8%D1%87%D0%B5%D1%80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458200" cy="122237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 к сочинению по произведениям А. Платонова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571744"/>
            <a:ext cx="84582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E:\smail\учитель 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007173"/>
            <a:ext cx="4357718" cy="31126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50072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сочинении цитата может оформляться несколькими способами: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Прямая речь: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  А. Платонов писал: «Надо любить ту Вселенную, которая может  быть, а не ту, которая есть. Невозможное — невеста человечества, и к невозможному летят наши души...»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«Надо любить ту Вселенную, которая может  быть, а не ту, которая есть. Невозможное — невеста человечества, и к невозможному летят наши души...» — писал А. Платонов.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Цитата может быть включена в предложение с косвенной речью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 этом цитата выделяется кавычками и начинается со строчной буквы.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Юшка говорил, что «сердце в людях бывает слепое». (по Платонову)</a:t>
            </a:r>
          </a:p>
          <a:p>
            <a:endParaRPr lang="ru-RU" dirty="0"/>
          </a:p>
        </p:txBody>
      </p:sp>
      <p:pic>
        <p:nvPicPr>
          <p:cNvPr id="4" name="Picture 3" descr="E:\smail\книжка 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02" y="-214338"/>
            <a:ext cx="1500198" cy="14064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50072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ваше сочинение стало искренним и в нем ощущалось ваше присутствие, используйте вводные слова.</a:t>
            </a:r>
          </a:p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Вводные слова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формально не связанные с членами предложения, не являющиеся членами предложения и выражающие отношение говорящего к высказываемому, указывающие на источник сообщения, на способ словесного оформления мысли, на отношения между отдельными мыслями в речи и т. 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Конечно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эта проблема волнует меня в первую очередь. (Конечно — вводное слово со значением уверенности)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Может быть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люди задумаются о своей душе, и тогда, я уверен, мир изменится к лучшему. (может быть — вводное слово со значением предположения и убеждения)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сожалению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 Юшке все относились жестоко. (к сожалению — вводное слово со значением чувства говорящего).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Обратите внимание: на письме вводные слова выделяются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запятыми!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3" descr="E:\smail\книжка 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86" y="0"/>
            <a:ext cx="1214414" cy="11385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Итак, тема вашего сочинения: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«Нужны ли в жизни сочувствие и сострадание?»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Подумайте, как лучше раскрыть эту тему. Опирайтесь на изученные произведения А. Платонова. Это обязательно. Но можете вспомнить и «Кусаку» Л. Андреева, и «Хорошее отношение к лошадям» В. Маяковского. 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Удачи вам!</a:t>
            </a:r>
            <a:endParaRPr lang="ru-RU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E:\smail\книжка 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29" y="5000636"/>
            <a:ext cx="2012166" cy="16097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Ребята, вам предлагается написать сочинение по теме: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Нужны ли в жизни сочувствие и сострадание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Это сочинение-рассуждение. Давайте вспомним его особенности.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smail\пише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43446"/>
            <a:ext cx="2143140" cy="19370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142984"/>
            <a:ext cx="8072462" cy="550072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РАССУЖДЕНИЕ — тип текста (тип речи): словесное изложение, разъяснение, развитие, подтверждение или опровержение какой-либо мысли; один из функционально-смысловых типов речи наряду с повествованием и описанием.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Особенность рассуждения как типа текста заключается в том, что в нем используется не сюжетный (как в повествовании), а логический принцип построения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smail\девочка пише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636"/>
            <a:ext cx="1338395" cy="18573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Композиция сочинения-рассуждения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86800" cy="5786454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Тезис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(греч.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thesis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положение, утверждение) —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утверждение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подлежащее доказательству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образом, в тезисе вы должны 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сформулировать основную мысль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своего рассуждения, а значит ответить на вопрос: 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 чем вы будете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писать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вопрос отражён в теме).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Доказательство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(ряд аргументов, в качестве которых используются факты, ссылки на авторитеты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Сочинение 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мы пишем по литературе, поэтому и в рассуждении мы будем опираться на произведения, которые 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изучили. Доказывая свою мысль, мы приводим примеры из сочинений.</a:t>
            </a:r>
            <a:endParaRPr lang="ru-RU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Вывод.</a:t>
            </a:r>
          </a:p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 выводе сочинения мы возвращаемся к тезису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 в котором подняли проблему недостатка  в мире сострадания и сочувствия. Заканчивая сочинения, вы можете ответить на вопросы: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Чему научили вас прочитанные произведения?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Помогает ли литература воспитать в человеке доброту и милосердие?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Верите ли вы в то, что человечество способно измениться к лучшему?</a:t>
            </a:r>
          </a:p>
          <a:p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Если вы затрудняетесь сделать вывод самостоятельно, вы можете сослаться на авторитеты, т. е. 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высказывания  известных людей</a:t>
            </a:r>
            <a:r>
              <a:rPr lang="ru-RU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Сострадание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сочувствие чужому страданию, участие, возбуждённое горем, несчастьем другого человека.</a:t>
            </a:r>
          </a:p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Сочувствие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отзывчивое отношение к чужому чувству, преимущественно горестному, сострадание.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Одобрительное отношение к чьему-либо начинанию, чувству, личности и настроению.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smail\девочка пише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926593" cy="12858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Эпиграф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своему сочинению вы можете подобрать эпиграф.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Эпиграф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 яркое изречение, помещаемое автором перед всем произведением или его частью, с целью помочь читателю понять содержание текста.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эпиграфе может быть подчеркнута тема, идея, сформулирована эстетическая задача, эпиграф может раскрыть смысл заглавия и содержать авторскую оценку произведения.</a:t>
            </a:r>
          </a:p>
          <a:p>
            <a:endParaRPr lang="ru-RU" dirty="0"/>
          </a:p>
        </p:txBody>
      </p:sp>
      <p:pic>
        <p:nvPicPr>
          <p:cNvPr id="4" name="Picture 2" descr="E:\smail\девочка пише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905" y="214290"/>
            <a:ext cx="978071" cy="13573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Цитаты для использования в работе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не дано предугадать,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наше слово отзовется.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нам сочувствие дается,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нам дается благодать.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Ф.И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Тютчев.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Верю я, придет пора,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Силу подлости и злобы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Одолеет дух добра.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 Пастернак</a:t>
            </a:r>
          </a:p>
          <a:p>
            <a:endParaRPr lang="ru-RU" dirty="0"/>
          </a:p>
        </p:txBody>
      </p:sp>
      <p:pic>
        <p:nvPicPr>
          <p:cNvPr id="4098" name="Picture 2" descr="E:\smail\солнце 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438650"/>
            <a:ext cx="1500198" cy="24193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Сострадание есть высочайшая форма человеческого существования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Фёдор Достоевский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Сострадание как талант – дано или не дано. Но чаще дано, потому что это особый талант. Без него трудно оставаться человеком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Альберт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Лиханов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милосердный поступок — это ступень лестницы, ведущей к небесам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Генри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Бичер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3" name="Picture 3" descr="E:\smail\солнце 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214290"/>
            <a:ext cx="1462408" cy="18526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Цитаты — это слова из какого-либо произведения, текста которые используются для подтверждения ваших мыслей, фраз, то есть закрепления примером.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ЗАПРЕЩАЕТСЯ: заменять слова в цитате, менять их местами, изменять грамматическую форму (например, падеж и др.).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РАЗРЕШАЕТСЯ: сокращать цитату, заменяя пропущенные слова многоточием.</a:t>
            </a:r>
          </a:p>
          <a:p>
            <a:endParaRPr lang="ru-RU" dirty="0"/>
          </a:p>
        </p:txBody>
      </p:sp>
      <p:pic>
        <p:nvPicPr>
          <p:cNvPr id="6147" name="Picture 3" descr="E:\smail\книжка 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57166"/>
            <a:ext cx="1500198" cy="14064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</TotalTime>
  <Words>307</Words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Подготовка к сочинению по произведениям А. Платонова</vt:lpstr>
      <vt:lpstr>Слайд 2</vt:lpstr>
      <vt:lpstr>Слайд 3</vt:lpstr>
      <vt:lpstr>Композиция сочинения-рассуждения</vt:lpstr>
      <vt:lpstr>Словарная работа</vt:lpstr>
      <vt:lpstr>Эпиграф</vt:lpstr>
      <vt:lpstr>Цитаты для использования в работе</vt:lpstr>
      <vt:lpstr>Слайд 8</vt:lpstr>
      <vt:lpstr>Помните!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 по произведениям А. Платонова</dc:title>
  <dc:creator>хозяин</dc:creator>
  <cp:lastModifiedBy>хозяин</cp:lastModifiedBy>
  <cp:revision>7</cp:revision>
  <dcterms:created xsi:type="dcterms:W3CDTF">2020-04-01T08:05:54Z</dcterms:created>
  <dcterms:modified xsi:type="dcterms:W3CDTF">2020-04-01T08:42:18Z</dcterms:modified>
</cp:coreProperties>
</file>