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3143248"/>
            <a:ext cx="6400800" cy="16002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Покровская О.В.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истории и обществознания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МОУ «Лицей №1»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17: политическая система в 1930-е гг.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77724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План работы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8258204" cy="44481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1.Конституция 1936 года</a:t>
            </a:r>
          </a:p>
          <a:p>
            <a:r>
              <a:rPr lang="ru-RU" dirty="0" smtClean="0"/>
              <a:t>2.Формирование партийного государства </a:t>
            </a:r>
          </a:p>
          <a:p>
            <a:r>
              <a:rPr lang="ru-RU" dirty="0" smtClean="0"/>
              <a:t>3.Репрессивная политика</a:t>
            </a:r>
          </a:p>
          <a:p>
            <a:r>
              <a:rPr lang="ru-RU" dirty="0" smtClean="0"/>
              <a:t>4.Массовые общественные организации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29566" cy="6540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1.Конституция 1936 года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14422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/>
              <a:t>Дата принятия: </a:t>
            </a:r>
            <a:r>
              <a:rPr lang="ru-RU" dirty="0" smtClean="0"/>
              <a:t>5 декабря 1936 год</a:t>
            </a:r>
          </a:p>
          <a:p>
            <a:pPr>
              <a:buNone/>
            </a:pPr>
            <a:r>
              <a:rPr lang="ru-RU" u="sng" dirty="0" smtClean="0"/>
              <a:t>Особенность принятия: </a:t>
            </a:r>
          </a:p>
          <a:p>
            <a:r>
              <a:rPr lang="ru-RU" dirty="0" smtClean="0"/>
              <a:t>жесткий административный контроль</a:t>
            </a:r>
          </a:p>
          <a:p>
            <a:r>
              <a:rPr lang="ru-RU" dirty="0" smtClean="0"/>
              <a:t>низкая социальная активность избирателей</a:t>
            </a:r>
          </a:p>
          <a:p>
            <a:pPr>
              <a:buNone/>
            </a:pPr>
            <a:r>
              <a:rPr lang="ru-RU" b="1" i="1" u="sng" dirty="0" smtClean="0"/>
              <a:t>Цель</a:t>
            </a:r>
            <a:r>
              <a:rPr lang="ru-RU" dirty="0" smtClean="0"/>
              <a:t>: построение социализма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Ликвидация частной собственности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Запрет эксплуатации человека человеком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Государственная и колхозно-кооперативная собственность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29566" cy="6540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1.Конституция 1936 года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14422"/>
            <a:ext cx="7772400" cy="4572000"/>
          </a:xfrm>
        </p:spPr>
        <p:txBody>
          <a:bodyPr/>
          <a:lstStyle/>
          <a:p>
            <a:pPr algn="ctr">
              <a:buNone/>
            </a:pPr>
            <a:r>
              <a:rPr lang="ru-RU" b="1" i="1" u="sng" dirty="0" smtClean="0"/>
              <a:t>Система управления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1785926"/>
            <a:ext cx="464347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dirty="0" smtClean="0"/>
              <a:t>Верховный Совет СССР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2643182"/>
            <a:ext cx="2847996" cy="704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dirty="0" smtClean="0"/>
              <a:t>Совет Союза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3500438"/>
            <a:ext cx="364333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dirty="0" smtClean="0"/>
              <a:t>Совет Национальностей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393009" y="3393281"/>
            <a:ext cx="164307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214546" y="4214818"/>
            <a:ext cx="50006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5" idx="1"/>
          </p:cNvCxnSpPr>
          <p:nvPr/>
        </p:nvCxnSpPr>
        <p:spPr>
          <a:xfrm flipV="1">
            <a:off x="2214546" y="2995610"/>
            <a:ext cx="500066" cy="476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928662" y="4714884"/>
            <a:ext cx="6858048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q"/>
            </a:pPr>
            <a:r>
              <a:rPr lang="ru-RU" sz="2800" dirty="0" smtClean="0"/>
              <a:t>Президиум Верховного Совета СССР (действовал между съездами Верховного Совета СССР)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29566" cy="6540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1.Конституция 1936 года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14422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/>
              <a:t>Особенность:</a:t>
            </a:r>
          </a:p>
          <a:p>
            <a:pPr>
              <a:buNone/>
            </a:pPr>
            <a:r>
              <a:rPr lang="ru-RU" i="1" dirty="0" smtClean="0"/>
              <a:t>1. Всеобщее прямое избирательное право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2.Предоставление демократических прав и свобод</a:t>
            </a:r>
          </a:p>
          <a:p>
            <a:pPr>
              <a:buNone/>
            </a:pP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643182"/>
            <a:ext cx="864396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/>
              <a:t>Задание</a:t>
            </a:r>
            <a:r>
              <a:rPr lang="ru-RU" sz="2400" i="1" dirty="0" smtClean="0"/>
              <a:t>: выпишите, какие основные права и свободы были предоставлены населению, используя Конституцию 1936 года и Учебник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3857628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 smtClean="0"/>
              <a:t>Формальные нормы: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Административный контроль над выборами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Арест без санкции и прокураторы</a:t>
            </a:r>
          </a:p>
          <a:p>
            <a:endParaRPr lang="ru-RU" sz="2400" i="1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2.Формирование партийного государства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47800"/>
            <a:ext cx="8472518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Идея</a:t>
            </a:r>
            <a:r>
              <a:rPr lang="ru-RU" dirty="0" smtClean="0"/>
              <a:t>: партия-государство</a:t>
            </a:r>
          </a:p>
          <a:p>
            <a:r>
              <a:rPr lang="ru-RU" dirty="0" smtClean="0"/>
              <a:t>Однопартийная система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Попытка нарушить данный режим 1932 год – </a:t>
            </a:r>
            <a:r>
              <a:rPr lang="ru-RU" dirty="0" err="1" smtClean="0"/>
              <a:t>М.Н.Рютин</a:t>
            </a:r>
            <a:r>
              <a:rPr lang="ru-RU" dirty="0" smtClean="0"/>
              <a:t> руководящий работник Московского комитета </a:t>
            </a:r>
          </a:p>
          <a:p>
            <a:pPr>
              <a:buNone/>
            </a:pPr>
            <a:r>
              <a:rPr lang="ru-RU" b="1" i="1" u="sng" dirty="0" smtClean="0"/>
              <a:t>Вопрос</a:t>
            </a:r>
            <a:r>
              <a:rPr lang="ru-RU" dirty="0" smtClean="0"/>
              <a:t>: чем закончилась попытка </a:t>
            </a:r>
            <a:r>
              <a:rPr lang="ru-RU" dirty="0" err="1" smtClean="0"/>
              <a:t>М.Н.Рютина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u="sng" dirty="0" smtClean="0"/>
              <a:t>О. </a:t>
            </a:r>
            <a:r>
              <a:rPr lang="ru-RU" b="1" u="sng" dirty="0" smtClean="0"/>
              <a:t>Введение авторитарного режима</a:t>
            </a:r>
            <a:r>
              <a:rPr lang="ru-RU" u="sng" dirty="0" smtClean="0"/>
              <a:t> -</a:t>
            </a:r>
            <a:r>
              <a:rPr lang="ru-RU" dirty="0" smtClean="0"/>
              <a:t> тип недемократического политического </a:t>
            </a:r>
            <a:r>
              <a:rPr lang="ru-RU" b="1" dirty="0" smtClean="0"/>
              <a:t>режима</a:t>
            </a:r>
            <a:r>
              <a:rPr lang="ru-RU" dirty="0" smtClean="0"/>
              <a:t>, основанного на сильной централизованной власти одного лица (президента, монарха, премьер-министра) или группы лиц (например, определённой партии) при сохранении экономических, гражданских, духовных свобод для граждан.</a:t>
            </a:r>
            <a:endParaRPr lang="ru-RU" u="sng" dirty="0" smtClean="0"/>
          </a:p>
          <a:p>
            <a:pPr>
              <a:buNone/>
            </a:pPr>
            <a:endParaRPr lang="ru-RU" u="sng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969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/>
              <a:t>3.Репрессивная политика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85860"/>
            <a:ext cx="8258204" cy="47339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1933 год – решение о прекращении репрессий, НО:</a:t>
            </a:r>
          </a:p>
          <a:p>
            <a:pPr>
              <a:buNone/>
            </a:pPr>
            <a:r>
              <a:rPr lang="ru-RU" dirty="0" smtClean="0"/>
              <a:t>1.Убйство секретаря  Ленинградского обкома ВКБ(б) </a:t>
            </a:r>
            <a:r>
              <a:rPr lang="ru-RU" b="1" dirty="0" smtClean="0"/>
              <a:t>С.М. Кирова</a:t>
            </a:r>
          </a:p>
          <a:p>
            <a:pPr>
              <a:buNone/>
            </a:pPr>
            <a:r>
              <a:rPr lang="ru-RU" dirty="0" smtClean="0"/>
              <a:t>2.Обвинение в убийстве Л.Б. Каменева и Г.Е. Зиновьева </a:t>
            </a:r>
          </a:p>
          <a:p>
            <a:pPr>
              <a:buNone/>
            </a:pPr>
            <a:r>
              <a:rPr lang="ru-RU" dirty="0" smtClean="0"/>
              <a:t>3.1936-1938 гг. обвинения в контрреволюционной деятельности политических лидеров, казни (Рыков, Зиновьев, Каменев, Бухарин)  </a:t>
            </a:r>
          </a:p>
          <a:p>
            <a:pPr>
              <a:buNone/>
            </a:pPr>
            <a:r>
              <a:rPr lang="ru-RU" dirty="0" smtClean="0"/>
              <a:t>4. «Генеральная чистка партийных рядов» от «Пятой колонны»</a:t>
            </a:r>
          </a:p>
          <a:p>
            <a:pPr>
              <a:buNone/>
            </a:pPr>
            <a:r>
              <a:rPr lang="ru-RU" b="1" u="sng" dirty="0" smtClean="0"/>
              <a:t>Задание</a:t>
            </a:r>
            <a:r>
              <a:rPr lang="ru-RU" dirty="0" smtClean="0"/>
              <a:t>: выпишите определение «Пятая колонна»,используя материал учебника (стр. 144)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58204" cy="10826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dirty="0" smtClean="0"/>
              <a:t>4.Массовые общественные организации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143116"/>
            <a:ext cx="4286280" cy="9541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1) ПРОФСОЮЗЫ</a:t>
            </a:r>
          </a:p>
          <a:p>
            <a:pPr algn="ctr"/>
            <a:r>
              <a:rPr lang="ru-RU" sz="2800" dirty="0" smtClean="0"/>
              <a:t>(80 % рабочих)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2143116"/>
            <a:ext cx="3857652" cy="18873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2) Всесоюзный центральный Совет профессиональных союзов (ВЦСПС)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3214686"/>
            <a:ext cx="4286280" cy="181588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3) Всесоюзный Ленинский коммунистический союз молодёжи (ВЛКСМ)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1357298"/>
            <a:ext cx="7786742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«</a:t>
            </a:r>
            <a:r>
              <a:rPr lang="ru-RU" sz="2000" i="1" dirty="0" smtClean="0"/>
              <a:t>Партия сказала – надо, комсомол ответил –есть!»</a:t>
            </a:r>
            <a:endParaRPr lang="ru-RU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5143512"/>
            <a:ext cx="8001056" cy="138499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Задание</a:t>
            </a:r>
            <a:r>
              <a:rPr lang="ru-RU" sz="2800" dirty="0" smtClean="0"/>
              <a:t>: определите функции </a:t>
            </a:r>
            <a:r>
              <a:rPr lang="ru-RU" sz="2800" b="1" u="sng" dirty="0" smtClean="0"/>
              <a:t>2 и 3 </a:t>
            </a:r>
            <a:r>
              <a:rPr lang="ru-RU" sz="2800" dirty="0" smtClean="0"/>
              <a:t>органов, используя материал Учебника (стр.146).Выпишите в тетрадь. 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49</TotalTime>
  <Words>318</Words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Тема 17: политическая система в 1930-е гг.</vt:lpstr>
      <vt:lpstr>План работы</vt:lpstr>
      <vt:lpstr>1.Конституция 1936 года</vt:lpstr>
      <vt:lpstr>1.Конституция 1936 года</vt:lpstr>
      <vt:lpstr>1.Конституция 1936 года</vt:lpstr>
      <vt:lpstr>2.Формирование партийного государства</vt:lpstr>
      <vt:lpstr>3.Репрессивная политика</vt:lpstr>
      <vt:lpstr>4.Массовые общественные организации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17: политическая система в 1930-е гг.</dc:title>
  <dc:creator>79516</dc:creator>
  <cp:lastModifiedBy>79516488146</cp:lastModifiedBy>
  <cp:revision>11</cp:revision>
  <dcterms:created xsi:type="dcterms:W3CDTF">2020-03-31T10:16:55Z</dcterms:created>
  <dcterms:modified xsi:type="dcterms:W3CDTF">2020-04-01T06:30:11Z</dcterms:modified>
</cp:coreProperties>
</file>