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9" r:id="rId4"/>
    <p:sldId id="262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96" y="-3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ello_html_1c55489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48" y="714355"/>
            <a:ext cx="4376752" cy="5461897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14283" y="1285860"/>
            <a:ext cx="392909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ДЕТЯМ О ПОЖАРНОЙ </a:t>
            </a:r>
          </a:p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БЕЗОПАСНОСТИ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1472" y="6000768"/>
            <a:ext cx="16375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ПАУЛЬЗЕН О.А.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71472" y="285728"/>
            <a:ext cx="8001056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Arial" pitchFamily="34" charset="0"/>
              </a:rPr>
              <a:t>«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Arial" pitchFamily="34" charset="0"/>
              </a:rPr>
              <a:t>Детям о пожарной безопасности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Arial" pitchFamily="34" charset="0"/>
              </a:rPr>
              <a:t>»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Задумывались ли вы над тем, что детские шалости со спичками и зажигалками могут привести к пожару? Пожар всегда возникает неожиданно. Казалось бы, только что все было нормально, и вдруг возникает пламя, появляется удушливый дым. Взрослые должны помнить, что спички и зажигалки нужно хранить в местах недоступных детям. Это не игрушка, а опасные предметы. Помните русскую пословицу «В одном коробке сто пожаров».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Open Sans"/>
                <a:cs typeface="Arial" pitchFamily="34" charset="0"/>
              </a:rPr>
              <a:t> 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В связи с тем, что ситуации, когда ребенок может неосторожно себя вести с пожароопасными предметами, чаще всего возникают вне рамок дошкольного учреждения. Поэтому для педагогов важно, чтобы сведения, полученные ребенком в детском саду, находили свое подтверждение в кругу семьи.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Задача педагогов и родителей помочь детям хорошо запомнить основную группу пожароопасных предметов, которыми нельзя самостоятельно пользоваться. Перед тем, как пойти в детский сад, просите ребенка проверить – выключены ли все электроприборы в квартире, чаще спрашивайте, с какими предметами нельзя играть.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Обязательно, объясните ребенку, что огонь может быть не только врагом, но и другом человека. Ведь в далекие времена, когда люди не умели его добывать, они мерзли от холода и ели сырую пищу… Поэтому огонь нужен, но главное – помнить об опасности и быть с ним очень осторожным.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Open Sans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285729"/>
            <a:ext cx="8286808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Вопросы, на которые каждый ребёнок должен знать </a:t>
            </a:r>
            <a:r>
              <a:rPr lang="ru-RU" sz="3200" u="sng" dirty="0" smtClean="0">
                <a:solidFill>
                  <a:srgbClr val="FF0000"/>
                </a:solidFill>
              </a:rPr>
              <a:t>ответы</a:t>
            </a:r>
            <a:r>
              <a:rPr lang="ru-RU" sz="3200" dirty="0" smtClean="0">
                <a:solidFill>
                  <a:srgbClr val="FF0000"/>
                </a:solidFill>
              </a:rPr>
              <a:t>:</a:t>
            </a:r>
          </a:p>
          <a:p>
            <a:r>
              <a:rPr lang="ru-RU" sz="2800" dirty="0" smtClean="0"/>
              <a:t>1. Что нужно знать, если возник </a:t>
            </a:r>
            <a:r>
              <a:rPr lang="ru-RU" sz="2800" b="1" dirty="0" smtClean="0"/>
              <a:t>пожар в квартире</a:t>
            </a:r>
            <a:r>
              <a:rPr lang="ru-RU" sz="2800" dirty="0" smtClean="0"/>
              <a:t>?</a:t>
            </a:r>
          </a:p>
          <a:p>
            <a:r>
              <a:rPr lang="ru-RU" sz="2800" dirty="0" smtClean="0"/>
              <a:t>2. Можно ли играть со спичками и зажигалками?</a:t>
            </a:r>
          </a:p>
          <a:p>
            <a:r>
              <a:rPr lang="ru-RU" sz="2800" dirty="0" smtClean="0"/>
              <a:t>3. Чем можно тушить </a:t>
            </a:r>
            <a:r>
              <a:rPr lang="ru-RU" sz="2800" b="1" dirty="0" smtClean="0"/>
              <a:t>пожар?</a:t>
            </a:r>
            <a:endParaRPr lang="ru-RU" sz="2800" dirty="0" smtClean="0"/>
          </a:p>
          <a:p>
            <a:r>
              <a:rPr lang="ru-RU" sz="2800" dirty="0" smtClean="0"/>
              <a:t>4. Можно ли самостоятельно пользоваться розеткой?</a:t>
            </a:r>
          </a:p>
          <a:p>
            <a:r>
              <a:rPr lang="ru-RU" sz="2800" dirty="0" smtClean="0"/>
              <a:t>5. Знать номер </a:t>
            </a:r>
            <a:r>
              <a:rPr lang="ru-RU" sz="2800" b="1" dirty="0" smtClean="0"/>
              <a:t>пожарной службы</a:t>
            </a:r>
            <a:endParaRPr lang="ru-RU" sz="2800" dirty="0" smtClean="0"/>
          </a:p>
          <a:p>
            <a:r>
              <a:rPr lang="ru-RU" sz="2800" dirty="0" smtClean="0"/>
              <a:t>6. Главное </a:t>
            </a:r>
            <a:r>
              <a:rPr lang="ru-RU" sz="2800" b="1" dirty="0" smtClean="0"/>
              <a:t>правило</a:t>
            </a:r>
            <a:r>
              <a:rPr lang="ru-RU" sz="2800" dirty="0" smtClean="0"/>
              <a:t> при любой опасности </a:t>
            </a:r>
            <a:r>
              <a:rPr lang="ru-RU" sz="2800" i="1" dirty="0" smtClean="0"/>
              <a:t>(не поддаваться панике)</a:t>
            </a:r>
            <a:endParaRPr lang="ru-RU" sz="2800" dirty="0" smtClean="0"/>
          </a:p>
          <a:p>
            <a:r>
              <a:rPr lang="ru-RU" sz="2800" dirty="0" smtClean="0"/>
              <a:t>7. Можно ли без взрослых пользоваться свечами?</a:t>
            </a:r>
          </a:p>
          <a:p>
            <a:r>
              <a:rPr lang="ru-RU" sz="2800" dirty="0" smtClean="0"/>
              <a:t>8. Можно ли трогать приборы мокрыми руками?</a:t>
            </a:r>
            <a:endParaRPr lang="ru-RU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285728"/>
            <a:ext cx="8215370" cy="66941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Arial Black" pitchFamily="34" charset="0"/>
              </a:rPr>
              <a:t>Действия, при возникновении пожара:</a:t>
            </a:r>
          </a:p>
          <a:p>
            <a:pPr algn="ctr"/>
            <a:endParaRPr lang="ru-RU" sz="1100" dirty="0" smtClean="0">
              <a:solidFill>
                <a:srgbClr val="FF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Обязательно </a:t>
            </a:r>
            <a:r>
              <a:rPr lang="ru-RU" sz="2800" dirty="0" smtClean="0"/>
              <a:t>вызвать пожарные службы по номеру телефона «112</a:t>
            </a:r>
            <a:r>
              <a:rPr lang="ru-RU" sz="2800" dirty="0" smtClean="0"/>
              <a:t>»;</a:t>
            </a:r>
            <a:endParaRPr lang="ru-RU" sz="2800" dirty="0" smtClean="0"/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Позвать на помощь любого взрослого, если это </a:t>
            </a:r>
            <a:r>
              <a:rPr lang="ru-RU" sz="2800" dirty="0" smtClean="0"/>
              <a:t>возможно;</a:t>
            </a:r>
            <a:endParaRPr lang="ru-RU" sz="2800" dirty="0" smtClean="0"/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Оставаться на видном месте, а не прятаться, чтобы пожарные с легкостью могли заметить </a:t>
            </a:r>
            <a:r>
              <a:rPr lang="ru-RU" sz="2800" dirty="0" smtClean="0"/>
              <a:t>ребенка;</a:t>
            </a:r>
            <a:endParaRPr lang="ru-RU" sz="2800" dirty="0" smtClean="0"/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Если есть возможность, незамедлительно покинуть помещение через </a:t>
            </a:r>
            <a:r>
              <a:rPr lang="ru-RU" sz="2800" dirty="0" smtClean="0"/>
              <a:t>дверь;</a:t>
            </a:r>
            <a:endParaRPr lang="ru-RU" sz="2800" dirty="0" smtClean="0"/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В том случае, если путь к двери прегражден, нужно выйти на балкон и громко кричать, плотно закрыв за собой балконную дверь. Прыгать с балкона без команды взрослого ни в коем случае нельзя!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108</Words>
  <PresentationFormat>Экран (4:3)</PresentationFormat>
  <Paragraphs>25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4</cp:revision>
  <dcterms:created xsi:type="dcterms:W3CDTF">2018-02-12T14:54:29Z</dcterms:created>
  <dcterms:modified xsi:type="dcterms:W3CDTF">2018-02-12T15:28:41Z</dcterms:modified>
</cp:coreProperties>
</file>