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13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ико" initials="М" lastIdx="1" clrIdx="0">
    <p:extLst>
      <p:ext uri="{19B8F6BF-5375-455C-9EA6-DF929625EA0E}">
        <p15:presenceInfo xmlns:p15="http://schemas.microsoft.com/office/powerpoint/2012/main" xmlns="" userId="Мико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53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0CECF-F509-449B-A2A5-54D5209942F2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1139B-6CDC-471B-BBE7-267638A980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0710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1139B-6CDC-471B-BBE7-267638A9807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4538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488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6963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66727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247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37002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6569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576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480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453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5356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7277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5771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146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9145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870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256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8543E-69EB-4F44-8167-1B0644E0094D}" type="datetimeFigureOut">
              <a:rPr lang="ru-RU" smtClean="0"/>
              <a:pPr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41DD92C-2BA6-4733-8626-FFE01342A44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326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0847" y="486542"/>
            <a:ext cx="8915399" cy="2262781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Cambria (Заголовки)"/>
              </a:rPr>
              <a:t>Правонарушения и       </a:t>
            </a:r>
            <a:b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Cambria (Заголовки)"/>
              </a:rPr>
            </a:b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Cambria (Заголовки)"/>
              </a:rPr>
              <a:t>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Cambria (Заголовки)"/>
              </a:rPr>
              <a:t>                 ответственность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Cambria (Заголовки)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41931" y="5408160"/>
            <a:ext cx="8915399" cy="112628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2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Вопросы по презентиции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25754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Вопросы: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Назовите определение правонарушения и его признаки.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Назовите виды правонарушений и расскажите о них.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Расскажите об ответственности и ее проявлениях. 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4998" y="3630305"/>
            <a:ext cx="3751229" cy="317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605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9027" y="2480206"/>
            <a:ext cx="8911687" cy="128089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</a:t>
            </a:r>
            <a:endParaRPr lang="ru-RU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6883" y="5695666"/>
            <a:ext cx="8915400" cy="377762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111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Введение 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Правонарушения.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Признаки правонарушения.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3.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Виды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правонарушений.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4. О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проступках и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преступлениях.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5.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Основные виды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проступков.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6. Ответственность.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7.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Проявления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ответственности.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4006" y="0"/>
            <a:ext cx="39283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380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20919" y="-171872"/>
            <a:ext cx="3575263" cy="268144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Правонарушения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51286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Правонарушение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 — виновное противоправное деяние дееспособного лица, которое наносит вред обществу.</a:t>
            </a:r>
          </a:p>
          <a:p>
            <a:pPr marL="0" indent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  Под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 правонарушением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 понимается такое неправомерное поведение человека, которое выражается в действии или бездействии.</a:t>
            </a:r>
          </a:p>
          <a:p>
            <a:pPr marL="0" indent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  Правонарушениями не могут быть мысли, чувства, помыслы, так как они не подпадают под регулирующее воздействие права, пока не выразятся в определенном поведенческом акте.</a:t>
            </a:r>
          </a:p>
          <a:p>
            <a:pPr marL="0" indent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  Бездействие является правонарушением в том случае, если человек должен был совершить определенные действия, предусмотренные нормами права (оказать помощь, заботиться о детях и т. д.), но не совершил их.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9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49204" y="-122831"/>
            <a:ext cx="4395231" cy="293426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Признаки правонарушения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●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действие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или бездействие;</a:t>
            </a:r>
          </a:p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●противоправность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поведения (при этом не имеет значения тот факт, что правонарушитель не знает требований закона);</a:t>
            </a:r>
          </a:p>
          <a:p>
            <a:pPr marL="0" indent="0">
              <a:buNone/>
            </a:pPr>
            <a:r>
              <a:rPr lang="ru-RU" sz="2400" dirty="0"/>
              <a:t>●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виновное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поведение человека;</a:t>
            </a:r>
          </a:p>
          <a:p>
            <a:pPr marL="0" indent="0">
              <a:buNone/>
            </a:pPr>
            <a:r>
              <a:rPr lang="ru-RU" sz="2400" dirty="0"/>
              <a:t>●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причинение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вреда обществу, государству, гражданам либо создание угрозы наступления такого вреда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 Надо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заметить, что не всякое причинение вреда является правонарушением (таковы необходимая оборона, крайняя необходимость и т. д.);</a:t>
            </a:r>
          </a:p>
          <a:p>
            <a:pPr marL="0" indent="0">
              <a:buNone/>
            </a:pPr>
            <a:r>
              <a:rPr lang="ru-RU" sz="2400" dirty="0"/>
              <a:t>●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совершение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деяния дееспособным лицом.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961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Виды правонарушений 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Все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правонарушения по степени их общественной опасности делятся на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 проступки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 и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 преступления.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Поскольку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 преступление, и проступок — разновидности правонарушения, то их основные характеристики — противоправность, виновность, наказуемость, антиобщественная направленность — совпадают. Различия между преступлением и проступком заключены в степени общественной опасности деяния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  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302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 проступках и преступлениях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580564"/>
            <a:ext cx="8915400" cy="377762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b="1" dirty="0" smtClean="0"/>
              <a:t>   </a:t>
            </a:r>
            <a:r>
              <a:rPr lang="ru-RU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Преступление </a:t>
            </a:r>
            <a:r>
              <a:rPr lang="ru-RU" sz="3600" b="1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 это правонарушение, несущее высокую социальную опасность.</a:t>
            </a:r>
          </a:p>
          <a:p>
            <a:pPr marL="0" indent="0">
              <a:buNone/>
            </a:pP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Преступления 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наносят ущерб основным правам и свободам человека, существованию общества и государственного строя. К преступлениям относятся убийство, умышленное причинение вреда здоровью, изнасилование, грабеж, вымогательство, хулиганство, терроризм и т.д., т.е. все деяния, которые запрещены уголовным законодательством и за которые следуют строгие наказания.</a:t>
            </a:r>
          </a:p>
          <a:p>
            <a:pPr marL="0" indent="0">
              <a:buNone/>
            </a:pPr>
            <a:r>
              <a:rPr lang="ru-RU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Проступок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 — правонарушение, которое характеризуется меньшей степенью социальной опасности.</a:t>
            </a:r>
          </a:p>
          <a:p>
            <a:pPr marL="0" indent="0">
              <a:buNone/>
            </a:pP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За 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проступки полагаются наказания </a:t>
            </a: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 уголовного 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характера — штрафы, предупреждения, возмещение ущерба.</a:t>
            </a:r>
          </a:p>
          <a:p>
            <a:pPr marL="0" indent="0">
              <a:buNone/>
            </a:pPr>
            <a:endParaRPr lang="ru-RU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4203" y="1229435"/>
            <a:ext cx="5515315" cy="135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870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54119" y="3998795"/>
            <a:ext cx="3270825" cy="28592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54119" y="121555"/>
            <a:ext cx="2496854" cy="228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Основные виды проступков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6" y="2688609"/>
            <a:ext cx="8911686" cy="32226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●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дисциплинарные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 (связанные с неисполнением или ненадлежащим исполнением возложенных на работника трудовых обязанностей или нарушающие порядок отношений подчиненности по службе и т. д.);</a:t>
            </a:r>
          </a:p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●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административные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 (посягающие на установленный законом общественный порядок, отношения в области осуществления государственной власти и др.);</a:t>
            </a:r>
          </a:p>
          <a:p>
            <a:pPr marL="0" indent="0">
              <a:buNone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●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гражданско-правовые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 (связанные с имущественными и такими неимущественными отношениями, которые представляют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для  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человека духовную ценность).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89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Ответственность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Ответственность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– это способность субъекта (человека, группы людей или организации) адекватно ответить за то, что ему поручено либо за то, что он взял на себя сам. Если человек сказал, что сделает – и сделал, он 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ответственный человек.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Если он может пообещать и не сделать – это человек не ответственный.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80934" y="4067033"/>
            <a:ext cx="3711066" cy="27909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9905" y="4067033"/>
            <a:ext cx="3511029" cy="27909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1755" y="4067032"/>
            <a:ext cx="2868150" cy="279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85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99879" y="0"/>
            <a:ext cx="1992121" cy="21352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Проявления ответственности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83139"/>
            <a:ext cx="8915400" cy="48858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Одно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из проявлений 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ответственности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 - ответственный подход (к делу, к своим словам и обязательствам, к своей жизни). 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Ответственный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подход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- это подход, когда известно, кто отвечает (и это ответственный по характеру человек), известно перед кем отвечает, чем и за что конкретно отвечает. Напротив того, 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безответсность,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или безответственный подход - когда что-то из этого (или все это) неизвестно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sz="2400" dirty="0"/>
              <a:t> </a:t>
            </a:r>
          </a:p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Ответственный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подход к делу обычно проявляется в понятных для всех деловых людей вещах: понял задачу, поставил цель, разработал план, решил вопрос с ресурсами, сделал.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Часто характерен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для бизнеса, точнее для людей, понимающих бизнес и ценящих бизнес. Для личной жизни ответственный подход характерен в гораздо меньшей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степени.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77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108</TotalTime>
  <Words>224</Words>
  <Application>Microsoft Office PowerPoint</Application>
  <PresentationFormat>Произвольный</PresentationFormat>
  <Paragraphs>47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Правонарушения и                          ответственность</vt:lpstr>
      <vt:lpstr>Введение </vt:lpstr>
      <vt:lpstr>Правонарушения</vt:lpstr>
      <vt:lpstr>Признаки правонарушения</vt:lpstr>
      <vt:lpstr>Виды правонарушений </vt:lpstr>
      <vt:lpstr>О проступках и преступлениях</vt:lpstr>
      <vt:lpstr>Основные виды проступков</vt:lpstr>
      <vt:lpstr>Ответственность</vt:lpstr>
      <vt:lpstr>Проявления ответственности</vt:lpstr>
      <vt:lpstr>Вопросы по презентиции</vt:lpstr>
      <vt:lpstr>Спасибо за внимание!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Правонарушения и                          ответственность</dc:title>
  <dc:creator>Мико</dc:creator>
  <cp:lastModifiedBy>Татьяна</cp:lastModifiedBy>
  <cp:revision>14</cp:revision>
  <dcterms:created xsi:type="dcterms:W3CDTF">2018-11-05T16:54:06Z</dcterms:created>
  <dcterms:modified xsi:type="dcterms:W3CDTF">2020-04-01T17:26:42Z</dcterms:modified>
</cp:coreProperties>
</file>