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16.jp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g"/><Relationship Id="rId7" Type="http://schemas.openxmlformats.org/officeDocument/2006/relationships/image" Target="../media/image44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openxmlformats.org/officeDocument/2006/relationships/image" Target="../media/image52.jp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g"/><Relationship Id="rId5" Type="http://schemas.openxmlformats.org/officeDocument/2006/relationships/image" Target="../media/image13.jp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микробы</a:t>
            </a:r>
            <a:endParaRPr lang="ru-RU" sz="5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2310526"/>
            <a:ext cx="3134697" cy="31346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149080"/>
            <a:ext cx="2144185" cy="214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5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70" y="537289"/>
            <a:ext cx="2309583" cy="27089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9"/>
          <a:stretch/>
        </p:blipFill>
        <p:spPr>
          <a:xfrm>
            <a:off x="3203848" y="531881"/>
            <a:ext cx="2906517" cy="27049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52694"/>
            <a:ext cx="1926612" cy="27446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269" r="5851" b="41753"/>
          <a:stretch/>
        </p:blipFill>
        <p:spPr>
          <a:xfrm>
            <a:off x="775970" y="3442320"/>
            <a:ext cx="1851814" cy="22640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3808" y="3835686"/>
            <a:ext cx="389241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Когда болеем - повышается </a:t>
            </a:r>
          </a:p>
          <a:p>
            <a:r>
              <a:rPr lang="ru-RU" dirty="0" smtClean="0"/>
              <a:t>температура, болит горло, мы </a:t>
            </a:r>
          </a:p>
          <a:p>
            <a:r>
              <a:rPr lang="ru-RU" dirty="0" smtClean="0"/>
              <a:t>кашляем, чихаем, нос плохо </a:t>
            </a:r>
          </a:p>
          <a:p>
            <a:r>
              <a:rPr lang="ru-RU" dirty="0" smtClean="0"/>
              <a:t>дышит. Можем заразить </a:t>
            </a:r>
          </a:p>
          <a:p>
            <a:r>
              <a:rPr lang="ru-RU" dirty="0" smtClean="0"/>
              <a:t>других людей! Из дома </a:t>
            </a:r>
          </a:p>
          <a:p>
            <a:r>
              <a:rPr lang="ru-RU" dirty="0" smtClean="0"/>
              <a:t>выходить нельзя!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899" y="3435036"/>
            <a:ext cx="1433905" cy="22640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99278" y="3091213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Надеваем маску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635896" y="3091213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Болит голова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300192" y="3112709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кашель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393181" y="5514429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нос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263498" y="5383488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градусник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108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6" r="15758"/>
          <a:stretch/>
        </p:blipFill>
        <p:spPr>
          <a:xfrm>
            <a:off x="624105" y="620688"/>
            <a:ext cx="2627071" cy="29554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16" t="3389" r="23554" b="3829"/>
          <a:stretch/>
        </p:blipFill>
        <p:spPr>
          <a:xfrm>
            <a:off x="3619509" y="620688"/>
            <a:ext cx="1628658" cy="29554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0" b="27475"/>
          <a:stretch/>
        </p:blipFill>
        <p:spPr>
          <a:xfrm>
            <a:off x="5653855" y="620688"/>
            <a:ext cx="2270285" cy="1368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4" b="29307"/>
          <a:stretch/>
        </p:blipFill>
        <p:spPr>
          <a:xfrm>
            <a:off x="5664895" y="2098415"/>
            <a:ext cx="2259245" cy="14611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98" y="3789040"/>
            <a:ext cx="2615215" cy="18066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3" t="1616" r="12499" b="4242"/>
          <a:stretch/>
        </p:blipFill>
        <p:spPr>
          <a:xfrm>
            <a:off x="3504844" y="3789040"/>
            <a:ext cx="1857989" cy="18066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120" y="3789040"/>
            <a:ext cx="2408904" cy="18066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96136" y="1988840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витамины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619509" y="3356992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лекарство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304637" y="561261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овощи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851920" y="5595718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фрукты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012160" y="5612611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чеснок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014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51719" y="1783849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ЭТО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60167" y="1377683"/>
            <a:ext cx="434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.</a:t>
            </a:r>
            <a:endParaRPr lang="ru-RU" sz="54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r="10665"/>
          <a:stretch/>
        </p:blipFill>
        <p:spPr>
          <a:xfrm>
            <a:off x="4075560" y="2682847"/>
            <a:ext cx="1252132" cy="12961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03913" y="3443765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ЭТО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513530" y="2982100"/>
            <a:ext cx="434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.</a:t>
            </a:r>
            <a:endParaRPr lang="ru-RU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015314" y="3910397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БАКТЕРИЯ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857" y="4388817"/>
            <a:ext cx="1142835" cy="114283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143607" y="4974701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ЭТО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638364" y="4406728"/>
            <a:ext cx="434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.</a:t>
            </a:r>
            <a:endParaRPr lang="ru-RU" sz="5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301634" y="5346986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ВИРУС</a:t>
            </a:r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9" t="2091" r="8141"/>
          <a:stretch/>
        </p:blipFill>
        <p:spPr>
          <a:xfrm>
            <a:off x="4132564" y="1196752"/>
            <a:ext cx="1247419" cy="97942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781539" y="604067"/>
            <a:ext cx="4291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 Пишем короткие предложения: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184857" y="2060848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МАСКА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7131169" y="1196751"/>
            <a:ext cx="15199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Она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пасает</a:t>
            </a:r>
          </a:p>
          <a:p>
            <a:pPr algn="ctr"/>
            <a:r>
              <a:rPr lang="ru-RU" dirty="0"/>
              <a:t>н</a:t>
            </a:r>
            <a:r>
              <a:rPr lang="ru-RU" dirty="0" smtClean="0"/>
              <a:t>ас от</a:t>
            </a:r>
          </a:p>
          <a:p>
            <a:pPr algn="ctr"/>
            <a:r>
              <a:rPr lang="ru-RU" dirty="0"/>
              <a:t>б</a:t>
            </a:r>
            <a:r>
              <a:rPr lang="ru-RU" dirty="0" smtClean="0"/>
              <a:t>актерий и</a:t>
            </a:r>
          </a:p>
          <a:p>
            <a:pPr algn="ctr"/>
            <a:r>
              <a:rPr lang="ru-RU" dirty="0" smtClean="0"/>
              <a:t>вирусов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945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94" r="2084"/>
          <a:stretch/>
        </p:blipFill>
        <p:spPr>
          <a:xfrm>
            <a:off x="2771800" y="692697"/>
            <a:ext cx="1801011" cy="10801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988840"/>
            <a:ext cx="1704796" cy="12702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01" y="692695"/>
            <a:ext cx="1549079" cy="10801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6" r="10219"/>
          <a:stretch/>
        </p:blipFill>
        <p:spPr>
          <a:xfrm>
            <a:off x="2771800" y="3577876"/>
            <a:ext cx="1650938" cy="13264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3" r="10895" b="20808"/>
          <a:stretch/>
        </p:blipFill>
        <p:spPr>
          <a:xfrm>
            <a:off x="5295601" y="3576319"/>
            <a:ext cx="1145084" cy="13280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1" r="10167"/>
          <a:stretch/>
        </p:blipFill>
        <p:spPr>
          <a:xfrm>
            <a:off x="6732240" y="3578798"/>
            <a:ext cx="1480592" cy="13281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85843" y="1232754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это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980728"/>
            <a:ext cx="434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.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03648" y="2708920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это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2492896"/>
            <a:ext cx="434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.</a:t>
            </a:r>
            <a:endParaRPr lang="ru-RU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4240332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это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60032" y="4271406"/>
            <a:ext cx="434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.</a:t>
            </a:r>
            <a:endParaRPr lang="ru-RU" sz="5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236296" y="836712"/>
            <a:ext cx="1346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Мы</a:t>
            </a:r>
          </a:p>
          <a:p>
            <a:r>
              <a:rPr lang="ru-RU" dirty="0"/>
              <a:t>в</a:t>
            </a:r>
            <a:r>
              <a:rPr lang="ru-RU" dirty="0" smtClean="0"/>
              <a:t>ытираем</a:t>
            </a:r>
          </a:p>
          <a:p>
            <a:r>
              <a:rPr lang="ru-RU" dirty="0" smtClean="0"/>
              <a:t>руки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236296" y="2132856"/>
            <a:ext cx="11753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Моем</a:t>
            </a:r>
          </a:p>
          <a:p>
            <a:r>
              <a:rPr lang="ru-RU" dirty="0"/>
              <a:t>р</a:t>
            </a:r>
            <a:r>
              <a:rPr lang="ru-RU" dirty="0" smtClean="0"/>
              <a:t>уки </a:t>
            </a:r>
          </a:p>
          <a:p>
            <a:r>
              <a:rPr lang="ru-RU" dirty="0"/>
              <a:t>с</a:t>
            </a:r>
            <a:r>
              <a:rPr lang="ru-RU" dirty="0" smtClean="0"/>
              <a:t> мылом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580112" y="5194736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Надеваем маску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60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580" y="3573016"/>
            <a:ext cx="2240280" cy="18958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587207"/>
            <a:ext cx="2652753" cy="2741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42" y="585750"/>
            <a:ext cx="1804416" cy="2743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135" y="3068960"/>
            <a:ext cx="2592470" cy="25924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8144" y="1080187"/>
            <a:ext cx="24705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наших руках</a:t>
            </a:r>
          </a:p>
          <a:p>
            <a:r>
              <a:rPr lang="ru-RU" dirty="0"/>
              <a:t>м</a:t>
            </a:r>
            <a:r>
              <a:rPr lang="ru-RU" dirty="0" smtClean="0"/>
              <a:t>огут быть </a:t>
            </a:r>
          </a:p>
          <a:p>
            <a:r>
              <a:rPr lang="ru-RU" dirty="0" smtClean="0"/>
              <a:t>микробы:</a:t>
            </a:r>
          </a:p>
          <a:p>
            <a:r>
              <a:rPr lang="ru-RU" dirty="0"/>
              <a:t>б</a:t>
            </a:r>
            <a:r>
              <a:rPr lang="ru-RU" dirty="0" smtClean="0"/>
              <a:t>актерии, вирусы!</a:t>
            </a:r>
          </a:p>
          <a:p>
            <a:r>
              <a:rPr lang="ru-RU" dirty="0" smtClean="0"/>
              <a:t>Они маленькие, их</a:t>
            </a:r>
          </a:p>
          <a:p>
            <a:r>
              <a:rPr lang="ru-RU" dirty="0"/>
              <a:t>н</a:t>
            </a:r>
            <a:r>
              <a:rPr lang="ru-RU" dirty="0" smtClean="0"/>
              <a:t>е видно!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691680" y="5468872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бактерия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516216" y="5468872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вирус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1542" y="3068960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Грязные руки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129283" y="306896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69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3806" r="5726" b="5148"/>
          <a:stretch/>
        </p:blipFill>
        <p:spPr>
          <a:xfrm>
            <a:off x="539553" y="548680"/>
            <a:ext cx="3600400" cy="30287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0" t="4176" r="17166" b="4399"/>
          <a:stretch/>
        </p:blipFill>
        <p:spPr>
          <a:xfrm>
            <a:off x="4355976" y="548680"/>
            <a:ext cx="3654721" cy="30287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68" y="3717033"/>
            <a:ext cx="1934344" cy="1934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768" y="3323158"/>
            <a:ext cx="1563054" cy="2376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35696" y="3429000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микроскоп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342900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лупа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62472" y="537037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4084040"/>
            <a:ext cx="3469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Микробы видно в </a:t>
            </a:r>
          </a:p>
          <a:p>
            <a:r>
              <a:rPr lang="ru-RU" dirty="0"/>
              <a:t>м</a:t>
            </a:r>
            <a:r>
              <a:rPr lang="ru-RU" dirty="0" smtClean="0"/>
              <a:t>икроскоп или через лупу.</a:t>
            </a:r>
          </a:p>
          <a:p>
            <a:r>
              <a:rPr lang="ru-RU" dirty="0" smtClean="0"/>
              <a:t>Они опасны, от них</a:t>
            </a:r>
          </a:p>
          <a:p>
            <a:r>
              <a:rPr lang="ru-RU" dirty="0"/>
              <a:t>м</a:t>
            </a:r>
            <a:r>
              <a:rPr lang="ru-RU" dirty="0" smtClean="0"/>
              <a:t>ожно заболеть!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987824" y="5370376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Грязные руки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56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2366638" cy="20265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93" y="2852936"/>
            <a:ext cx="2124456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1880" y="620688"/>
            <a:ext cx="509466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Когда микробы могут попасть к нам</a:t>
            </a:r>
          </a:p>
          <a:p>
            <a:r>
              <a:rPr lang="ru-RU" dirty="0"/>
              <a:t>н</a:t>
            </a:r>
            <a:r>
              <a:rPr lang="ru-RU" dirty="0" smtClean="0"/>
              <a:t>а руки?</a:t>
            </a:r>
          </a:p>
          <a:p>
            <a:r>
              <a:rPr lang="ru-RU" dirty="0" smtClean="0"/>
              <a:t>Если трогаешь мусор, микробы могут</a:t>
            </a:r>
          </a:p>
          <a:p>
            <a:r>
              <a:rPr lang="ru-RU" dirty="0"/>
              <a:t>п</a:t>
            </a:r>
            <a:r>
              <a:rPr lang="ru-RU" dirty="0" smtClean="0"/>
              <a:t>опасть на твои руки?</a:t>
            </a:r>
          </a:p>
          <a:p>
            <a:r>
              <a:rPr lang="ru-RU" dirty="0" smtClean="0"/>
              <a:t>Если рядом чихают и кашляют, микробы</a:t>
            </a:r>
          </a:p>
          <a:p>
            <a:r>
              <a:rPr lang="ru-RU" dirty="0"/>
              <a:t>м</a:t>
            </a:r>
            <a:r>
              <a:rPr lang="ru-RU" dirty="0" smtClean="0"/>
              <a:t>огут попасть на тебя?</a:t>
            </a:r>
          </a:p>
          <a:p>
            <a:r>
              <a:rPr lang="ru-RU" dirty="0" smtClean="0"/>
              <a:t>Да, могут. Тогда можно заболеть!</a:t>
            </a:r>
          </a:p>
          <a:p>
            <a:r>
              <a:rPr lang="ru-RU" dirty="0" smtClean="0"/>
              <a:t>У нас поднимается температура, болит</a:t>
            </a:r>
          </a:p>
          <a:p>
            <a:r>
              <a:rPr lang="ru-RU" dirty="0" smtClean="0"/>
              <a:t>горло, болит голова.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222" y="3206011"/>
            <a:ext cx="2438400" cy="2438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657" y="3717032"/>
            <a:ext cx="2818656" cy="1879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49820" y="620688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мусор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28257" y="5527578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чихание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5526524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Болит голова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93117" y="5527578"/>
            <a:ext cx="164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Болит горло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8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2"/>
          <a:stretch/>
        </p:blipFill>
        <p:spPr>
          <a:xfrm>
            <a:off x="755576" y="529972"/>
            <a:ext cx="1804416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9" r="50000" b="55623"/>
          <a:stretch/>
        </p:blipFill>
        <p:spPr>
          <a:xfrm>
            <a:off x="2699792" y="542465"/>
            <a:ext cx="2625255" cy="2592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55" t="5398" b="42330"/>
          <a:stretch/>
        </p:blipFill>
        <p:spPr>
          <a:xfrm>
            <a:off x="5496459" y="554119"/>
            <a:ext cx="2704997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7" t="58239"/>
          <a:stretch/>
        </p:blipFill>
        <p:spPr>
          <a:xfrm>
            <a:off x="4972361" y="3443777"/>
            <a:ext cx="3229095" cy="23042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3445234"/>
            <a:ext cx="40799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Нельзя трогать лицо грязными</a:t>
            </a:r>
          </a:p>
          <a:p>
            <a:r>
              <a:rPr lang="ru-RU" dirty="0" smtClean="0"/>
              <a:t>руками!</a:t>
            </a:r>
          </a:p>
          <a:p>
            <a:r>
              <a:rPr lang="ru-RU" dirty="0" smtClean="0"/>
              <a:t>- Не трогать глаза!</a:t>
            </a:r>
          </a:p>
          <a:p>
            <a:r>
              <a:rPr lang="ru-RU" dirty="0" smtClean="0"/>
              <a:t>- Не трогать нос!</a:t>
            </a:r>
          </a:p>
          <a:p>
            <a:r>
              <a:rPr lang="ru-RU" dirty="0" smtClean="0"/>
              <a:t>- Не трогать рот!</a:t>
            </a:r>
          </a:p>
          <a:p>
            <a:r>
              <a:rPr lang="ru-RU" dirty="0" smtClean="0"/>
              <a:t>- Микробы опасны!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924075"/>
            <a:ext cx="1343660" cy="13436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2853537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Грязные руки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29827" y="2830511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глаза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930666" y="28392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нос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3" y="5445224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рот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45592" y="5086077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38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2232248" cy="34781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810" y="608434"/>
            <a:ext cx="2448272" cy="34904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119" y="620688"/>
            <a:ext cx="2736304" cy="2736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525" y="3551611"/>
            <a:ext cx="2212885" cy="22322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4098842"/>
            <a:ext cx="56717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Что нужно делать чтобы не заболеть?</a:t>
            </a:r>
          </a:p>
          <a:p>
            <a:r>
              <a:rPr lang="ru-RU" dirty="0" smtClean="0"/>
              <a:t>- Нужно мыть руки с мылом!</a:t>
            </a:r>
          </a:p>
          <a:p>
            <a:r>
              <a:rPr lang="ru-RU" dirty="0" smtClean="0"/>
              <a:t>- Нужно чистить зубы!</a:t>
            </a:r>
          </a:p>
          <a:p>
            <a:r>
              <a:rPr lang="ru-RU" dirty="0" smtClean="0"/>
              <a:t>- Посуду мыть нужно?</a:t>
            </a:r>
          </a:p>
          <a:p>
            <a:r>
              <a:rPr lang="ru-RU" dirty="0" smtClean="0"/>
              <a:t>- Да, посуду мыть нужно! На ней появляются</a:t>
            </a:r>
          </a:p>
          <a:p>
            <a:r>
              <a:rPr lang="ru-RU" dirty="0"/>
              <a:t>м</a:t>
            </a:r>
            <a:r>
              <a:rPr lang="ru-RU" dirty="0" smtClean="0"/>
              <a:t>икробы. Используем моющее средство.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19508" y="3532366"/>
            <a:ext cx="17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Чистить зубы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3140968"/>
            <a:ext cx="171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Мыть посуду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34306" y="5545112"/>
            <a:ext cx="2347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Моющие средства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51685" y="828297"/>
            <a:ext cx="806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Мыть</a:t>
            </a:r>
          </a:p>
          <a:p>
            <a:r>
              <a:rPr lang="ru-RU" dirty="0" smtClean="0"/>
              <a:t>руки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439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3121152" cy="2176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36713"/>
            <a:ext cx="2574688" cy="17121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068960"/>
            <a:ext cx="1639686" cy="23359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836" y="3068960"/>
            <a:ext cx="1809042" cy="23359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4708" y="2482595"/>
            <a:ext cx="44278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Руки должны быть чистыми </a:t>
            </a:r>
          </a:p>
          <a:p>
            <a:r>
              <a:rPr lang="ru-RU" dirty="0" smtClean="0"/>
              <a:t>всегда. Если мы на улице, то</a:t>
            </a:r>
          </a:p>
          <a:p>
            <a:r>
              <a:rPr lang="ru-RU" dirty="0" smtClean="0"/>
              <a:t>будем вытирать руки салфетками!</a:t>
            </a:r>
          </a:p>
          <a:p>
            <a:r>
              <a:rPr lang="ru-RU" dirty="0" smtClean="0"/>
              <a:t>Если рядом с нами кашляют или</a:t>
            </a:r>
          </a:p>
          <a:p>
            <a:r>
              <a:rPr lang="ru-RU" dirty="0"/>
              <a:t>ч</a:t>
            </a:r>
            <a:r>
              <a:rPr lang="ru-RU" dirty="0" smtClean="0"/>
              <a:t>ихают нужно отвернуться и</a:t>
            </a:r>
          </a:p>
          <a:p>
            <a:r>
              <a:rPr lang="ru-RU" dirty="0"/>
              <a:t>о</a:t>
            </a:r>
            <a:r>
              <a:rPr lang="ru-RU" dirty="0" smtClean="0"/>
              <a:t>тойти!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342857" y="2427628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Вытирать руки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05071" y="2075234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салфетки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626192" y="5404882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чихание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75761" y="5404882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кашель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994182"/>
            <a:ext cx="2438400" cy="178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18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2438400" cy="2438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48681"/>
            <a:ext cx="2162048" cy="2438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44" y="3068960"/>
            <a:ext cx="1822704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22331" y="3424897"/>
            <a:ext cx="341311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Если ты чихаешь, то </a:t>
            </a:r>
          </a:p>
          <a:p>
            <a:r>
              <a:rPr lang="ru-RU" dirty="0"/>
              <a:t>з</a:t>
            </a:r>
            <a:r>
              <a:rPr lang="ru-RU" dirty="0" smtClean="0"/>
              <a:t>акрывай рот ладонью,</a:t>
            </a:r>
          </a:p>
          <a:p>
            <a:r>
              <a:rPr lang="ru-RU" dirty="0"/>
              <a:t>п</a:t>
            </a:r>
            <a:r>
              <a:rPr lang="ru-RU" dirty="0" smtClean="0"/>
              <a:t>латком или салфеткой.</a:t>
            </a:r>
          </a:p>
          <a:p>
            <a:r>
              <a:rPr lang="ru-RU" dirty="0" smtClean="0"/>
              <a:t>Вот так! Из дома выходить</a:t>
            </a:r>
          </a:p>
          <a:p>
            <a:r>
              <a:rPr lang="ru-RU" dirty="0"/>
              <a:t>н</a:t>
            </a:r>
            <a:r>
              <a:rPr lang="ru-RU" dirty="0" smtClean="0"/>
              <a:t>ельзя. Нужно вызвать </a:t>
            </a:r>
          </a:p>
          <a:p>
            <a:r>
              <a:rPr lang="ru-RU" dirty="0" smtClean="0"/>
              <a:t>врача!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226" y="537173"/>
            <a:ext cx="2438400" cy="2438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266" y="3068960"/>
            <a:ext cx="1737360" cy="2743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7583" y="2596262"/>
            <a:ext cx="19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Закрываем рот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08278" y="2802415"/>
            <a:ext cx="3041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Закрываем рот платком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398131" y="2624614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врач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5438141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Надеваем маску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221203" y="5271556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градусник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16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09" y="640249"/>
            <a:ext cx="2687960" cy="2687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10" y="3423312"/>
            <a:ext cx="3032868" cy="2021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640249"/>
            <a:ext cx="2691324" cy="26879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43" t="53038" r="42334" b="4419"/>
          <a:stretch/>
        </p:blipFill>
        <p:spPr>
          <a:xfrm>
            <a:off x="3563888" y="614790"/>
            <a:ext cx="2112849" cy="27388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139952" y="404664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НЕЛЬЗЯ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79912" y="3501008"/>
            <a:ext cx="36760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 дома выходить нельзя!</a:t>
            </a:r>
          </a:p>
          <a:p>
            <a:r>
              <a:rPr lang="ru-RU" dirty="0" smtClean="0"/>
              <a:t>Мы ждем доктора дома!</a:t>
            </a:r>
          </a:p>
          <a:p>
            <a:r>
              <a:rPr lang="ru-RU" dirty="0" smtClean="0"/>
              <a:t>Звоним ему по телефону!</a:t>
            </a:r>
          </a:p>
          <a:p>
            <a:r>
              <a:rPr lang="ru-RU" dirty="0" smtClean="0"/>
              <a:t>Доктор измерит температуру</a:t>
            </a:r>
          </a:p>
          <a:p>
            <a:r>
              <a:rPr lang="ru-RU" dirty="0"/>
              <a:t>п</a:t>
            </a:r>
            <a:r>
              <a:rPr lang="ru-RU" dirty="0" smtClean="0"/>
              <a:t>осмотрит горло, назначит </a:t>
            </a:r>
          </a:p>
          <a:p>
            <a:r>
              <a:rPr lang="ru-RU" dirty="0"/>
              <a:t>л</a:t>
            </a:r>
            <a:r>
              <a:rPr lang="ru-RU" dirty="0" smtClean="0"/>
              <a:t>ечение.</a:t>
            </a:r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918" y="3423312"/>
            <a:ext cx="1017280" cy="16062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87624" y="299695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болезнь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56176" y="773996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доктор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76609" y="3425716"/>
            <a:ext cx="164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Болит горло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48504" y="5076760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градусник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6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583</TotalTime>
  <Words>358</Words>
  <Application>Microsoft Office PowerPoint</Application>
  <PresentationFormat>Экран (4:3)</PresentationFormat>
  <Paragraphs>130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микробы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микробы</dc:title>
  <dc:creator>Bykov</dc:creator>
  <cp:lastModifiedBy>Bykov</cp:lastModifiedBy>
  <cp:revision>44</cp:revision>
  <dcterms:created xsi:type="dcterms:W3CDTF">2020-03-29T14:09:58Z</dcterms:created>
  <dcterms:modified xsi:type="dcterms:W3CDTF">2020-04-01T07:10:09Z</dcterms:modified>
</cp:coreProperties>
</file>