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7" r:id="rId8"/>
    <p:sldId id="263" r:id="rId9"/>
    <p:sldId id="268" r:id="rId10"/>
    <p:sldId id="264" r:id="rId11"/>
    <p:sldId id="265" r:id="rId12"/>
    <p:sldId id="266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DCA01C-8AAC-45DA-99AD-427906558D19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C5E70B-7D00-4211-B7D2-7853D267C1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3" y="1052736"/>
            <a:ext cx="7200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УРОК  МАТЕМАТИКИ.  1 КЛАСС.</a:t>
            </a:r>
          </a:p>
          <a:p>
            <a:r>
              <a:rPr lang="ru-RU" sz="6000" dirty="0" smtClean="0">
                <a:solidFill>
                  <a:schemeClr val="accent3">
                    <a:lumMod val="75000"/>
                  </a:schemeClr>
                </a:solidFill>
              </a:rPr>
              <a:t>ТЕМА:</a:t>
            </a:r>
            <a:r>
              <a:rPr lang="ru-RU" sz="6000" dirty="0" smtClean="0"/>
              <a:t> </a:t>
            </a:r>
            <a:r>
              <a:rPr lang="ru-RU" sz="5400" dirty="0" smtClean="0">
                <a:solidFill>
                  <a:srgbClr val="002060"/>
                </a:solidFill>
              </a:rPr>
              <a:t>« Замкнутые и незамкнутые ломаные линии .</a:t>
            </a:r>
          </a:p>
          <a:p>
            <a:r>
              <a:rPr lang="ru-RU" sz="5400" dirty="0" smtClean="0">
                <a:solidFill>
                  <a:srgbClr val="002060"/>
                </a:solidFill>
              </a:rPr>
              <a:t>Сравнение длин ломаных линий.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24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340768"/>
            <a:ext cx="69847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ВЕСЁЛАЯ </a:t>
            </a:r>
            <a:r>
              <a:rPr lang="ru-RU" sz="5400" dirty="0" smtClean="0"/>
              <a:t>        </a:t>
            </a:r>
            <a:br>
              <a:rPr lang="ru-RU" sz="5400" dirty="0" smtClean="0"/>
            </a:br>
            <a:r>
              <a:rPr lang="ru-RU" sz="5400" dirty="0" smtClean="0"/>
              <a:t>                             </a:t>
            </a:r>
            <a:r>
              <a:rPr lang="ru-RU" sz="5400" dirty="0" smtClean="0">
                <a:solidFill>
                  <a:srgbClr val="FF0000"/>
                </a:solidFill>
              </a:rPr>
              <a:t>ФИЗМИНУТКА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32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587405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РАБОТА   В ПАРАХ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484784"/>
            <a:ext cx="2870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ПРОВЕРКА !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85" y="2564904"/>
            <a:ext cx="741682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2393" y="2380238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 СМ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974816" y="2780348"/>
            <a:ext cx="940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4СМ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381866" y="4844752"/>
            <a:ext cx="813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3см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4149080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2СМ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799596" y="2543764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 СМ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831562" y="3262535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5 СМ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148242" y="4149080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2 СМ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427983" y="4379912"/>
            <a:ext cx="877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1СМ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 rot="345822">
            <a:off x="6015750" y="3914282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2СМ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6677103" y="3011180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4СМ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7702057" y="2195572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1СМ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8414111" y="3879539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5СМ</a:t>
            </a:r>
            <a:endParaRPr lang="ru-RU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5439236"/>
            <a:ext cx="3719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1СМ + 4СМ+3СМ+2СМ= 10СМ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23449" y="4820634"/>
            <a:ext cx="3517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3СМ+5СМ+2СМ+1СМ=11СМ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87119" y="5499669"/>
            <a:ext cx="3655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3"/>
                </a:solidFill>
              </a:rPr>
              <a:t>2СМ+4СМ+1СМ+5СМ = 12СМ</a:t>
            </a:r>
            <a:endParaRPr lang="ru-RU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98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3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8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0647"/>
            <a:ext cx="42799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1556792"/>
            <a:ext cx="46805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>
                <a:solidFill>
                  <a:prstClr val="black"/>
                </a:solidFill>
                <a:latin typeface="Calibri"/>
              </a:rPr>
              <a:t>Ноги очень интересны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>
                <a:solidFill>
                  <a:prstClr val="black"/>
                </a:solidFill>
                <a:latin typeface="Calibri"/>
              </a:rPr>
              <a:t> У таинственного друга: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>
                <a:solidFill>
                  <a:prstClr val="black"/>
                </a:solidFill>
                <a:latin typeface="Calibri"/>
              </a:rPr>
              <a:t> Если первая на месте,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>
                <a:solidFill>
                  <a:prstClr val="black"/>
                </a:solidFill>
                <a:latin typeface="Calibri"/>
              </a:rPr>
              <a:t> То другая ходит кругом!</a:t>
            </a:r>
            <a:br>
              <a:rPr lang="ru-RU" sz="3200" b="1" dirty="0">
                <a:solidFill>
                  <a:prstClr val="black"/>
                </a:solidFill>
                <a:latin typeface="Calibri"/>
              </a:rPr>
            </a:br>
            <a:endParaRPr lang="ru-RU" sz="3200" b="1" dirty="0" smtClean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ru-RU" sz="3200" b="1" dirty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ru-RU" sz="4400" b="1" i="1" dirty="0">
                <a:solidFill>
                  <a:srgbClr val="FF0000"/>
                </a:solidFill>
                <a:latin typeface="Calibri"/>
              </a:rPr>
              <a:t>циркуль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ru-RU" sz="3200" b="1" dirty="0">
              <a:solidFill>
                <a:srgbClr val="EEECE1">
                  <a:lumMod val="2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33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1050"/>
            <a:ext cx="838842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Р А Б О Т А       В   Р А Б О  Ч Е Й       Т Е Т Р А Д И.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556792"/>
            <a:ext cx="4926605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СТРАНИЦА   56, № 131</a:t>
            </a:r>
            <a:endParaRPr lang="ru-RU" sz="3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331640" y="3068960"/>
            <a:ext cx="165618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331640" y="3356992"/>
            <a:ext cx="2448272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99592" y="317232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К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03093" y="268531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78163" y="4396462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7306" y="2729426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3СМ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840465" y="3892461"/>
            <a:ext cx="922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4СМ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8189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4071937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65287"/>
            <a:ext cx="16224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85762"/>
            <a:ext cx="3414713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665287"/>
            <a:ext cx="502285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07148"/>
            <a:ext cx="260985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781" y="1025524"/>
            <a:ext cx="2395537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2140743"/>
            <a:ext cx="1377950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608" y="2667995"/>
            <a:ext cx="2822575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010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97521"/>
            <a:ext cx="6931025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01" y="401859"/>
            <a:ext cx="7431087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00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2570"/>
            <a:ext cx="8126828" cy="6100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297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3" y="332656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ПОВТОРИМ, ЧТО УЖЕ  ЗНАЕМ…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9" y="1367190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/>
                </a:solidFill>
              </a:rPr>
              <a:t>КАКИЕ  ЛИНИИ ИЗОБРАЖЕНЫ  НА РИСУНКЕ?</a:t>
            </a:r>
            <a:endParaRPr lang="ru-RU" sz="2800" dirty="0">
              <a:solidFill>
                <a:schemeClr val="accent6"/>
              </a:solidFill>
            </a:endParaRPr>
          </a:p>
        </p:txBody>
      </p:sp>
      <p:pic>
        <p:nvPicPr>
          <p:cNvPr id="1026" name="Picture 2" descr="C:\Users\cветлана\Desktop\ломаные линии рис.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41300"/>
            <a:ext cx="6480720" cy="443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92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ИЗ КАКИХ  ЧАСТЕЙ  СОСТОИТ ЛОМАНАЯ ЛИНИЯ ?</a:t>
            </a:r>
            <a:endParaRPr lang="ru-RU" sz="3600" dirty="0">
              <a:solidFill>
                <a:srgbClr val="FFC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19262"/>
            <a:ext cx="7992888" cy="4950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285293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А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90418" y="470015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463410" y="301762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542473" y="527854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335908" y="3257493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269744" y="522337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191693" y="333443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3018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3507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СРАВНИМ !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8" y="1628800"/>
            <a:ext cx="9211881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221088"/>
            <a:ext cx="1526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ВЫВОД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373216"/>
            <a:ext cx="498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2</a:t>
            </a:r>
            <a:r>
              <a:rPr lang="ru-RU" sz="2400" dirty="0" smtClean="0">
                <a:solidFill>
                  <a:srgbClr val="C00000"/>
                </a:solidFill>
              </a:rPr>
              <a:t>. СОСТОЯТ  ИЗ  ТРЁХ   ЗВЕНЬЕВ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941168"/>
            <a:ext cx="7607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1. ЭТО НЕЗАМКНУТЫЕ  ЛОМАНЫЕ  ЛИНИИ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7853" y="5939988"/>
            <a:ext cx="6398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3. ИМЕЮТ  ЧЕТЫРЕ  ВЕРШИНЫ.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62648" y="2201361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6СМ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76263" y="2016695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4СМ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3789040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3СМ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2159" y="1082353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5СМ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27906" y="1828072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3СМ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12360" y="2924944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3СМ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22144" y="3616270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2871896" y="1536376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776349" y="3098153"/>
            <a:ext cx="176062" cy="22690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307872" y="3616270"/>
            <a:ext cx="114300" cy="3429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181011" y="1623719"/>
            <a:ext cx="228600" cy="14125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8934642" y="1588405"/>
            <a:ext cx="104679" cy="21188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6816784" y="2201361"/>
            <a:ext cx="191866" cy="20005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9039320" y="3211603"/>
            <a:ext cx="104679" cy="3152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61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5790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ЧТО  МЫ  БУДЕМ   СРАВНИВАТЬ?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484784"/>
            <a:ext cx="5093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ДЛИНУ  ЛОМАНЫХ  ЛИНИЙ.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9438" y="2292170"/>
            <a:ext cx="6736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ЧЕМУ  ВЫ ХОТИТЕ  НАУЧИТЬСЯ?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3428999"/>
            <a:ext cx="31852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ИЗМЕРЯТЬ,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28839" y="3927475"/>
            <a:ext cx="28634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>
                <a:solidFill>
                  <a:srgbClr val="00B050"/>
                </a:solidFill>
              </a:rPr>
              <a:t>ЧЕРТИТЬ,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19673" y="5075947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/>
                </a:solidFill>
              </a:rPr>
              <a:t>УЗНАВАТЬ ДЛИНУ ВСЕЙ ЛОМАНОЙ ЛИНИИ.</a:t>
            </a:r>
            <a:endParaRPr lang="ru-RU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97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952" y="1556792"/>
            <a:ext cx="577492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r>
              <a:rPr lang="ru-RU" sz="4000" dirty="0"/>
              <a:t> </a:t>
            </a:r>
            <a:r>
              <a:rPr lang="ru-RU" sz="4000" dirty="0" smtClean="0"/>
              <a:t>                           </a:t>
            </a:r>
            <a:r>
              <a:rPr lang="ru-RU" sz="4000" dirty="0" smtClean="0">
                <a:solidFill>
                  <a:srgbClr val="002060"/>
                </a:solidFill>
              </a:rPr>
              <a:t>Д Л Я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6000" dirty="0" smtClean="0"/>
              <a:t> </a:t>
            </a:r>
            <a:r>
              <a:rPr lang="ru-RU" sz="6000" dirty="0" smtClean="0">
                <a:solidFill>
                  <a:srgbClr val="FFFF00"/>
                </a:solidFill>
              </a:rPr>
              <a:t>ГЛАЗ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463749"/>
            <a:ext cx="52565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>
                <a:solidFill>
                  <a:schemeClr val="accent6"/>
                </a:solidFill>
              </a:rPr>
              <a:t>Ф И З М И Н У Т К А </a:t>
            </a:r>
          </a:p>
        </p:txBody>
      </p:sp>
    </p:spTree>
    <p:extLst>
      <p:ext uri="{BB962C8B-B14F-4D97-AF65-F5344CB8AC3E}">
        <p14:creationId xmlns:p14="http://schemas.microsoft.com/office/powerpoint/2010/main" val="279187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332656"/>
            <a:ext cx="7180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/>
                </a:solidFill>
              </a:rPr>
              <a:t>Р А Б О Т А     С   УЧЕБНИКОМ</a:t>
            </a:r>
            <a:endParaRPr lang="ru-RU" sz="3600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120388"/>
            <a:ext cx="4354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СТРАНИЦА  68, № 180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03458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НАЗОВИТЕ  НОМЕРА  ЛОМАНЫХ  ЛИНИЙ, КОТОРЫЕ  СООТВЕТСТВУЮТ   ЗАПИСЯМ.</a:t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861048"/>
            <a:ext cx="3788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5 СМ +  5 СМ =  10 СМ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91884" y="3870541"/>
            <a:ext cx="5322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2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503805" y="4429531"/>
            <a:ext cx="3877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2 СМ   +  8 СМ = 10 СМ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47786" y="4498005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4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614100" y="4971402"/>
            <a:ext cx="3608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4 СМ + 6 СМ = 10 СМ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73877" y="5026039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1</a:t>
            </a:r>
            <a:endParaRPr lang="ru-RU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683568" y="5795480"/>
            <a:ext cx="3698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7 СМ +  3 СМ = 10 СМ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973877" y="5869518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3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5805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571"/>
            <a:ext cx="5904656" cy="138499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НАЧЕРТИМ    САМИ  НЕЗАМКНУТУЮ    ЛОМАНУЮ  ЛИНИЮ  ИЗ  ТРЁХ  ЗВЕНЬЕВ.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82945" y="1605117"/>
            <a:ext cx="1627369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/>
              <a:t>10СМ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2745794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 О Д У М А Й!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7585" y="4293096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КАКИЕ  ТРИ  СЛАГАЕМЫХ   МОГУТ  В  СУММЕ  ДАТЬ НАМ ЧИСЛО  10?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79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371</TotalTime>
  <Words>287</Words>
  <Application>Microsoft Office PowerPoint</Application>
  <PresentationFormat>Экран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cветлана</dc:creator>
  <cp:lastModifiedBy>cветлана</cp:lastModifiedBy>
  <cp:revision>26</cp:revision>
  <dcterms:created xsi:type="dcterms:W3CDTF">2015-03-11T18:13:40Z</dcterms:created>
  <dcterms:modified xsi:type="dcterms:W3CDTF">2015-03-12T18:42:17Z</dcterms:modified>
</cp:coreProperties>
</file>