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1412776"/>
            <a:ext cx="6722074" cy="1470025"/>
          </a:xfrm>
        </p:spPr>
        <p:txBody>
          <a:bodyPr/>
          <a:lstStyle/>
          <a:p>
            <a:r>
              <a:rPr lang="ru-RU" dirty="0" smtClean="0">
                <a:solidFill>
                  <a:srgbClr val="A50021"/>
                </a:solidFill>
              </a:rPr>
              <a:t>Оригами. «Птицы: Гусь» </a:t>
            </a:r>
            <a:br>
              <a:rPr lang="ru-RU" dirty="0" smtClean="0">
                <a:solidFill>
                  <a:srgbClr val="A50021"/>
                </a:solidFill>
              </a:rPr>
            </a:br>
            <a:r>
              <a:rPr lang="ru-RU" dirty="0">
                <a:solidFill>
                  <a:srgbClr val="A50021"/>
                </a:solidFill>
              </a:rPr>
              <a:t>П</a:t>
            </a:r>
            <a:r>
              <a:rPr lang="ru-RU" dirty="0" smtClean="0">
                <a:solidFill>
                  <a:srgbClr val="A50021"/>
                </a:solidFill>
              </a:rPr>
              <a:t>роект пруд.</a:t>
            </a:r>
            <a:endParaRPr lang="ru-RU" dirty="0">
              <a:solidFill>
                <a:srgbClr val="A5002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861048"/>
            <a:ext cx="4464496" cy="2520280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71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712968" cy="172819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Подготовим  все  необходимое для  работы: плотная цветная бумага для оригами (любого цвета), карандаш, линейка и ножницы.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 rot="5400000">
            <a:off x="2316580" y="2228035"/>
            <a:ext cx="4726862" cy="4104456"/>
          </a:xfrm>
        </p:spPr>
      </p:pic>
    </p:spTree>
    <p:extLst>
      <p:ext uri="{BB962C8B-B14F-4D97-AF65-F5344CB8AC3E}">
        <p14:creationId xmlns:p14="http://schemas.microsoft.com/office/powerpoint/2010/main" val="835856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Выберите в  рабочей тетради схему  для складывания модели, какая вам больше нравится. Мы решили сложить гуся. 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916832"/>
            <a:ext cx="6624736" cy="4536503"/>
          </a:xfrm>
        </p:spPr>
      </p:pic>
    </p:spTree>
    <p:extLst>
      <p:ext uri="{BB962C8B-B14F-4D97-AF65-F5344CB8AC3E}">
        <p14:creationId xmlns:p14="http://schemas.microsoft.com/office/powerpoint/2010/main" val="90565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24936" cy="157018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Пользуясь </a:t>
            </a:r>
            <a:r>
              <a:rPr lang="ru-RU" sz="3600" dirty="0" smtClean="0">
                <a:solidFill>
                  <a:srgbClr val="C00000"/>
                </a:solidFill>
              </a:rPr>
              <a:t>схемой, складываем </a:t>
            </a:r>
            <a:r>
              <a:rPr lang="ru-RU" sz="3600" dirty="0" smtClean="0">
                <a:solidFill>
                  <a:srgbClr val="C00000"/>
                </a:solidFill>
              </a:rPr>
              <a:t>модель.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150" y="1844824"/>
            <a:ext cx="3744416" cy="37795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272273" y="2110886"/>
            <a:ext cx="3727336" cy="3118910"/>
          </a:xfrm>
          <a:prstGeom prst="rect">
            <a:avLst/>
          </a:prstGeom>
        </p:spPr>
      </p:pic>
      <p:sp>
        <p:nvSpPr>
          <p:cNvPr id="8" name="Выгнутая влево стрелка 7"/>
          <p:cNvSpPr/>
          <p:nvPr/>
        </p:nvSpPr>
        <p:spPr>
          <a:xfrm>
            <a:off x="6533046" y="2593181"/>
            <a:ext cx="432048" cy="122413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7380312" y="2593181"/>
            <a:ext cx="432048" cy="1141441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49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23538" y="1204775"/>
            <a:ext cx="3744415" cy="3080299"/>
          </a:xfrm>
          <a:prstGeom prst="rect">
            <a:avLst/>
          </a:prstGeom>
        </p:spPr>
      </p:pic>
      <p:sp>
        <p:nvSpPr>
          <p:cNvPr id="3" name="Выгнутая вправо стрелка 2"/>
          <p:cNvSpPr/>
          <p:nvPr/>
        </p:nvSpPr>
        <p:spPr>
          <a:xfrm>
            <a:off x="2195736" y="944722"/>
            <a:ext cx="648072" cy="151216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02324" y="1246446"/>
            <a:ext cx="3672410" cy="3068961"/>
          </a:xfrm>
          <a:prstGeom prst="rect">
            <a:avLst/>
          </a:prstGeom>
        </p:spPr>
      </p:pic>
      <p:sp>
        <p:nvSpPr>
          <p:cNvPr id="5" name="Выгнутая вниз стрелка 4"/>
          <p:cNvSpPr/>
          <p:nvPr/>
        </p:nvSpPr>
        <p:spPr>
          <a:xfrm rot="291554">
            <a:off x="6357568" y="2557544"/>
            <a:ext cx="409735" cy="86409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41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489436" y="1265633"/>
            <a:ext cx="2855301" cy="214147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764704"/>
            <a:ext cx="3491880" cy="22237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05373" y="3740332"/>
            <a:ext cx="3418014" cy="2563511"/>
          </a:xfrm>
          <a:prstGeom prst="rect">
            <a:avLst/>
          </a:prstGeom>
        </p:spPr>
      </p:pic>
      <p:sp>
        <p:nvSpPr>
          <p:cNvPr id="5" name="Выгнутая вниз стрелка 4"/>
          <p:cNvSpPr/>
          <p:nvPr/>
        </p:nvSpPr>
        <p:spPr>
          <a:xfrm rot="16200000">
            <a:off x="2391643" y="1860712"/>
            <a:ext cx="724309" cy="75608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трелка вверх 5"/>
          <p:cNvSpPr/>
          <p:nvPr/>
        </p:nvSpPr>
        <p:spPr>
          <a:xfrm>
            <a:off x="5040052" y="368660"/>
            <a:ext cx="792088" cy="7920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/>
          <p:cNvSpPr/>
          <p:nvPr/>
        </p:nvSpPr>
        <p:spPr>
          <a:xfrm>
            <a:off x="3525594" y="4088934"/>
            <a:ext cx="288032" cy="65698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98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Готовое изделие.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315" y="1600200"/>
            <a:ext cx="7227369" cy="4525963"/>
          </a:xfrm>
        </p:spPr>
      </p:pic>
    </p:spTree>
    <p:extLst>
      <p:ext uri="{BB962C8B-B14F-4D97-AF65-F5344CB8AC3E}">
        <p14:creationId xmlns:p14="http://schemas.microsoft.com/office/powerpoint/2010/main" val="119068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Вариант проекта.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088" y="1367390"/>
            <a:ext cx="6877272" cy="5157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60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59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Оригами. «Птицы: Гусь»  Проект пруд.</vt:lpstr>
      <vt:lpstr>Подготовим  все  необходимое для  работы: плотная цветная бумага для оригами (любого цвета), карандаш, линейка и ножницы.</vt:lpstr>
      <vt:lpstr>Выберите в  рабочей тетради схему  для складывания модели, какая вам больше нравится. Мы решили сложить гуся. </vt:lpstr>
      <vt:lpstr>Пользуясь схемой, складываем модель.</vt:lpstr>
      <vt:lpstr>Презентация PowerPoint</vt:lpstr>
      <vt:lpstr>Презентация PowerPoint</vt:lpstr>
      <vt:lpstr>Готовое изделие. </vt:lpstr>
      <vt:lpstr>Вариант проекта.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Оригами. «Птицы: Гусь»  Проект пруд.</dc:title>
  <dc:creator>Dmitry</dc:creator>
  <cp:lastModifiedBy>Анна</cp:lastModifiedBy>
  <cp:revision>9</cp:revision>
  <dcterms:created xsi:type="dcterms:W3CDTF">2017-05-01T10:13:55Z</dcterms:created>
  <dcterms:modified xsi:type="dcterms:W3CDTF">2020-04-01T09:59:05Z</dcterms:modified>
</cp:coreProperties>
</file>