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127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323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49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1180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65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2815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923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32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939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073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52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031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119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236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178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88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52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8EBA0C4-44DB-41EC-A95F-13AE236F0C32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AA5F26-BA47-4588-872A-015620A5A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03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4390" y="207818"/>
            <a:ext cx="4779683" cy="6400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63" y="207818"/>
            <a:ext cx="4751974" cy="630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257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481" y="249382"/>
            <a:ext cx="4821246" cy="63730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5626" y="249382"/>
            <a:ext cx="4848820" cy="637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691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Century Gothic</vt:lpstr>
      <vt:lpstr>Wingdings 3</vt:lpstr>
      <vt:lpstr>Сектор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1</cp:revision>
  <dcterms:created xsi:type="dcterms:W3CDTF">2020-04-01T17:27:44Z</dcterms:created>
  <dcterms:modified xsi:type="dcterms:W3CDTF">2020-04-01T17:34:49Z</dcterms:modified>
</cp:coreProperties>
</file>