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16E3D-E9CC-481C-AD31-08D793AD389B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0DAB3-DB8A-43EF-8BB8-BC35892EF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92696"/>
            <a:ext cx="75608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Социально- значимый проект </a:t>
            </a:r>
          </a:p>
          <a:p>
            <a:pPr algn="ctr"/>
            <a:r>
              <a:rPr lang="ru-RU" sz="2800" dirty="0">
                <a:latin typeface="Arial Black" pitchFamily="34" charset="0"/>
              </a:rPr>
              <a:t>д</a:t>
            </a:r>
            <a:r>
              <a:rPr lang="ru-RU" sz="2800" dirty="0" smtClean="0">
                <a:latin typeface="Arial Black" pitchFamily="34" charset="0"/>
              </a:rPr>
              <a:t>ля детей старшего дошкольного возраста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r>
              <a:rPr lang="ru-RU" sz="5400" dirty="0" smtClean="0">
                <a:latin typeface="Arial Black" pitchFamily="34" charset="0"/>
              </a:rPr>
              <a:t>«Папа- военный! </a:t>
            </a:r>
          </a:p>
          <a:p>
            <a:pPr algn="r"/>
            <a:r>
              <a:rPr lang="ru-RU" sz="5400" dirty="0" smtClean="0">
                <a:latin typeface="Arial Black" pitchFamily="34" charset="0"/>
              </a:rPr>
              <a:t>Что же такого?»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endParaRPr lang="ru-RU" sz="2800" dirty="0" smtClean="0">
              <a:latin typeface="Arial Black" pitchFamily="34" charset="0"/>
            </a:endParaRPr>
          </a:p>
          <a:p>
            <a:endParaRPr lang="ru-RU" sz="2800" dirty="0">
              <a:latin typeface="Arial Black" pitchFamily="34" charset="0"/>
            </a:endParaRPr>
          </a:p>
          <a:p>
            <a:pPr algn="r"/>
            <a:r>
              <a:rPr lang="ru-RU" sz="2800" dirty="0" smtClean="0">
                <a:latin typeface="Arial Black" pitchFamily="34" charset="0"/>
              </a:rPr>
              <a:t>Подготовила:  </a:t>
            </a:r>
            <a:r>
              <a:rPr lang="ru-RU" sz="2800" dirty="0" err="1" smtClean="0">
                <a:latin typeface="Arial Black" pitchFamily="34" charset="0"/>
              </a:rPr>
              <a:t>Кайгородцева</a:t>
            </a:r>
            <a:r>
              <a:rPr lang="ru-RU" sz="2800" dirty="0" smtClean="0">
                <a:latin typeface="Arial Black" pitchFamily="34" charset="0"/>
              </a:rPr>
              <a:t> Надежда Сергеевна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esktop\Новая папка (4)\DSC087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836712"/>
            <a:ext cx="7560840" cy="5150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истратор\Desktop\Новая папка (4)\DSC088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501008"/>
            <a:ext cx="4992555" cy="280831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1026" name="Picture 2" descr="C:\Users\Администратор\Desktop\Новая папка (4)\DSC088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548680"/>
            <a:ext cx="5016500" cy="2820987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1027" name="Picture 3" descr="C:\Users\Администратор\Desktop\Новая папка (4)\DSC088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81170" y="548680"/>
            <a:ext cx="3225918" cy="573658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истратор\Desktop\Новая папка (4)\DSC087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5328592" cy="343937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4579" name="Picture 3" descr="C:\Users\Администратор\Desktop\Новая папка (4)\DSC087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2852936"/>
            <a:ext cx="6141786" cy="3672408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Администратор\Desktop\Новая папка (4)\DSC08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2924944"/>
            <a:ext cx="6336704" cy="370764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5602" name="Picture 2" descr="C:\Users\Администратор\Desktop\Новая папка (4)\DSC088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23656"/>
            <a:ext cx="5472608" cy="307834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559245"/>
            <a:ext cx="7632848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по развитию речи: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предложений о солдатах разных родов войск,  составление рассказа на тему «Защитники земли русской».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Беседа по картине Ю. Васнецова «Богатыри», составление рассказа.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рассказа по серии сюжетных картинок об армии.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Речевая игра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«Скажи и объясни».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Знакомство со стихотворениями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Э. Успенского «Память», С. Михалкова «Наша армия родная», Р.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Миннуллина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«Стою на посту»; Н. Ивановой "Военные профессии"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Разучивание стихотворений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наизусть: «В дозоре» 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Гамазковой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Е. Благининой «Шинель».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рассказа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Алексеева «Первый ночной таран». «Рыцарь» В.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Железникова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С.Васильевой «Россия»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Разучивание пословиц и поговорок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о силе, мужестве и доблести.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Отгадывание загадок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солдатах и родах войск.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Беседы на темы: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«Наши папа и дедушки-защитники Отечества. Мы берем пример с них», «Наши мальчики - будущие защитники Родины».</a:t>
            </a:r>
          </a:p>
          <a:p>
            <a:pPr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рассказов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тему «Мой папа- военный».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ownloads\IMG-e0ed99a3694b31952e95258cd167fb07-V (1).jpg"/>
          <p:cNvPicPr/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323528" y="404664"/>
            <a:ext cx="8579246" cy="602643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истратор\Downloads\IMG-744af9f8c20d8dd5c4eb325f00d6cc70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522" y="260648"/>
            <a:ext cx="4698522" cy="626469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7651" name="Picture 3" descr="C:\Users\Администратор\Downloads\IMG-ceb29a0294073548140a5cc16c9bf67f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60648"/>
            <a:ext cx="3798311" cy="429580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7652" name="Picture 4" descr="C:\Users\Администратор\Downloads\IMG-d21e1cc1f13c8fdb643d4eca45ade095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628208"/>
            <a:ext cx="3779911" cy="289713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ownloads\IMG-20191128-WA00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412776"/>
            <a:ext cx="3600400" cy="4800533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8675" name="Picture 3" descr="C:\Users\Администратор\Downloads\IMG-3f4759e8957f7d95bbd75496ba951938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692696"/>
            <a:ext cx="3456384" cy="460851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83568" y="640365"/>
            <a:ext cx="76328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 поставленных задач с родителями: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Рекомендовать родителям: рассмотреть с ребенком армейские фотографии папы, дедушки, рассказать интересные случаи из армейской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Консультации: «Нравственно-патриотическое воспитание в семье», «Роль отца в воспитании ребенка».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Предложить папам и дедушкам рассказать о своей службе в армии, показать фотографии.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Сбор фотоматериала «Загляните в семейный альбом».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Рекомендовать прочесть вместе с детьми былины о русских богатырях.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Родительское собрание на тему «Нужно ли воспитывать в ребенке патриотизм».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55576" y="679690"/>
            <a:ext cx="741682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 реализации 2 блока проекта: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-просмотр презентации об истории создания ракетных войск;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виртуальная экскурсия в музей РВСН;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-сбор информации о героях ракетных войск;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-беседа  о людях, служащих в нашей ракетной дивизии, об истории названия улиц на территории п. Солнечный;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изготовление подарков воину-ракетчику;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-разучивание стихотворений пословиц и поговорок о дружбе, армии и подвиге:"Вновь в декабре в салютах вся страна..."(автор неизвестен),"Ветеранам РВСН", "Ракетчик" З.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Балашовой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;"Наш ракетный гарнизон" Г.Волкова.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576" y="751145"/>
            <a:ext cx="7560840" cy="534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информационно-исследовательский.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долгосрочный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дети старшей группы, воспитатели, родители.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Аннотация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Представленный проект направлен на формирование нравственно- патриотических чувств у дошкольников, ознакомление с военными профессиями вообще и ракетными войсками стратегического назначения в частности ; повышение уровня ответственности у взрослых за формирование у детей патриотических чувств, гражданской позиции.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99592" y="840635"/>
            <a:ext cx="7200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-разучивание песен: "Папа мой российский офицер"слова и музыка Л.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Шихуцкой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,"Мы дети твои, Россия" 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Осошника</a:t>
            </a:r>
            <a:r>
              <a:rPr lang="ru-RU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подготовка к празднику День Защитника Отечества;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-оформление фотоальбома  «Наши папы- ракетчики»</a:t>
            </a:r>
            <a:r>
              <a:rPr lang="ru-RU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Оформление в группе уголка, посвященного «Дню защитника Отечества».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изготовление атрибутов для сюжетно- ролевой игры «Ракетные войска».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Выставка детских рисунков «Военная техника».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27584" y="489735"/>
            <a:ext cx="734481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 реализации 3 блока проекта: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художественной литературы, методических и дидактических материалов по основным историческим событиям ВОВ.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НОД, организация выставок.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художественной литературы, заучивание стихов, просмотр документальных фильмов о ВОВ.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Встречи с ветеранами ВОВ и их потомками, индивидуальные и коллективные беседы о ВОВ.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Слушание песен военно-патриотической тематики.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Подбор книг для книжного центра в группе.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Подбор открыток, иллюстраций, фотографий для оформления альбомов «Галерея памяти», «Бессмертный полк».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Рассматривание открыток, иллюстраций с изображением  памятников воинам, обелисков.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экскурсии по городку.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Прослушивание музыкальных произведений: марши - Д.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Кабалевский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"Марш" (детский), П.Чайковский "Марш деревянных солдатиков", Г.Свиридов "Военный марш", В.Агапкин "Прощание славянки".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55576" y="575110"/>
            <a:ext cx="74888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Деятельность родителей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Участие во всех мероприятиях, организуемых в группе детского сада (НОД, праздники, досуги, экскурсии).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Изготовление альбома памяти «Чтобы помнили…», рисование с детьми сюжетов на военную тему, изготовление поделок.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Подборка детьми вместе с родителями исторического материала (фотографий, писем) о своих родственниках, принимавших участие в военных действиях.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Оформление уголка «Боевой славы».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Спасибо</a:t>
            </a:r>
          </a:p>
          <a:p>
            <a:pPr algn="ctr"/>
            <a:r>
              <a:rPr lang="ru-RU" sz="96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за внимание!</a:t>
            </a:r>
            <a:endParaRPr lang="ru-RU" sz="9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606035"/>
            <a:ext cx="748883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ознакомление с Российской Армией, ее функцией защиты от врагов;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-расширение и уточнение сведений о ракетных войсках стратегического назначения;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-рассказ о семейных буднях и боевых дежурствах воинов- ракетчиков;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привлечение родителей к участию в жизни детского сада.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Проект состоит из трех взаимосвязанных </a:t>
            </a:r>
            <a:r>
              <a:rPr lang="ru-RU" sz="3600" b="1" dirty="0" smtClean="0"/>
              <a:t>блоков</a:t>
            </a:r>
          </a:p>
          <a:p>
            <a:pPr algn="just"/>
            <a:r>
              <a:rPr lang="ru-RU" sz="3600" b="1" dirty="0" smtClean="0"/>
              <a:t> </a:t>
            </a:r>
            <a:r>
              <a:rPr lang="ru-RU" sz="2800" b="1" dirty="0"/>
              <a:t>(информация по каждому блоку  </a:t>
            </a:r>
            <a:r>
              <a:rPr lang="ru-RU" sz="2800" b="1" dirty="0" err="1"/>
              <a:t>приподносится</a:t>
            </a:r>
            <a:r>
              <a:rPr lang="ru-RU" sz="2800" b="1" dirty="0"/>
              <a:t> детям через призму причастности родных людей к легендарным войскам Российской армии)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3573016"/>
            <a:ext cx="3240360" cy="122413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720" y="4941168"/>
            <a:ext cx="4464496" cy="122413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3573016"/>
            <a:ext cx="3240360" cy="122413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3717032"/>
            <a:ext cx="316835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Общие сведения о Российской армии 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3573016"/>
            <a:ext cx="324036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Роль ракетных войск в Великой Отечественной Войне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494116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Сведения из истории РВСН и информация об их современном состоянии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48883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Этапы работы над проектом</a:t>
            </a:r>
            <a:r>
              <a:rPr lang="ru-RU" sz="2400" dirty="0"/>
              <a:t>:</a:t>
            </a:r>
          </a:p>
          <a:p>
            <a:r>
              <a:rPr lang="ru-RU" sz="2000" b="1" dirty="0"/>
              <a:t>Подготовительный этап:</a:t>
            </a:r>
            <a:endParaRPr lang="ru-RU" sz="2000" dirty="0"/>
          </a:p>
          <a:p>
            <a:r>
              <a:rPr lang="ru-RU" sz="2000" dirty="0"/>
              <a:t>- Формулирование цели и </a:t>
            </a:r>
            <a:r>
              <a:rPr lang="ru-RU" sz="2000" dirty="0" smtClean="0"/>
              <a:t>задач </a:t>
            </a:r>
            <a:r>
              <a:rPr lang="ru-RU" sz="2000" dirty="0"/>
              <a:t>проекта.</a:t>
            </a:r>
          </a:p>
          <a:p>
            <a:r>
              <a:rPr lang="ru-RU" sz="2000" dirty="0"/>
              <a:t>- Донесение для родителей и детей важности проекта.</a:t>
            </a:r>
          </a:p>
          <a:p>
            <a:r>
              <a:rPr lang="ru-RU" sz="2000" dirty="0"/>
              <a:t>- Изучение литературы, интернет- ресурсов по теме.</a:t>
            </a:r>
          </a:p>
          <a:p>
            <a:r>
              <a:rPr lang="ru-RU" sz="2000" dirty="0"/>
              <a:t>- Продумывание творческих заданий для детей и родителей.</a:t>
            </a:r>
          </a:p>
          <a:p>
            <a:r>
              <a:rPr lang="ru-RU" sz="2000" dirty="0"/>
              <a:t>- Подбор материалов и атрибутов для осуществления проекта.</a:t>
            </a:r>
          </a:p>
          <a:p>
            <a:r>
              <a:rPr lang="ru-RU" sz="2000" dirty="0"/>
              <a:t>- Разработка тем бесед, ОД с детьми.</a:t>
            </a:r>
          </a:p>
          <a:p>
            <a:r>
              <a:rPr lang="ru-RU" sz="2000" b="1" dirty="0"/>
              <a:t>Основной этап:</a:t>
            </a:r>
            <a:endParaRPr lang="ru-RU" sz="2000" dirty="0"/>
          </a:p>
          <a:p>
            <a:r>
              <a:rPr lang="ru-RU" sz="2000" b="1" dirty="0"/>
              <a:t>- </a:t>
            </a:r>
            <a:r>
              <a:rPr lang="ru-RU" sz="2000" dirty="0"/>
              <a:t>Реализация основных видов деятельности по направлению проекта.</a:t>
            </a:r>
          </a:p>
          <a:p>
            <a:r>
              <a:rPr lang="ru-RU" sz="2000" dirty="0"/>
              <a:t>- Организация совместной работы детей и взрослых над проектом.</a:t>
            </a:r>
          </a:p>
          <a:p>
            <a:r>
              <a:rPr lang="ru-RU" sz="2000" b="1" dirty="0"/>
              <a:t>Заключительный этап:</a:t>
            </a:r>
            <a:endParaRPr lang="ru-RU" sz="2000" dirty="0"/>
          </a:p>
          <a:p>
            <a:r>
              <a:rPr lang="ru-RU" sz="2000" dirty="0"/>
              <a:t>- Сбор и обработка методических, практических материалов.</a:t>
            </a:r>
          </a:p>
          <a:p>
            <a:r>
              <a:rPr lang="ru-RU" sz="2000" dirty="0"/>
              <a:t>- Соотнесение поставленных и прогнозируемых результатов с полученными результатами.</a:t>
            </a:r>
          </a:p>
          <a:p>
            <a:r>
              <a:rPr lang="ru-RU" sz="2000" dirty="0"/>
              <a:t>- Обобщение материалов проекта, подведение итогов.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404664"/>
          <a:ext cx="8280920" cy="59809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39172"/>
                <a:gridCol w="3154635"/>
                <a:gridCol w="2287113"/>
              </a:tblGrid>
              <a:tr h="642754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Что мы знаем 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Что хотим узнать 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Как узнать</a:t>
                      </a:r>
                      <a:r>
                        <a:rPr lang="ru-RU" baseline="0" dirty="0" smtClean="0"/>
                        <a:t> ?</a:t>
                      </a:r>
                      <a:endParaRPr lang="ru-RU" dirty="0"/>
                    </a:p>
                  </a:txBody>
                  <a:tcPr/>
                </a:tc>
              </a:tr>
              <a:tr h="986046">
                <a:tc>
                  <a:txBody>
                    <a:bodyPr/>
                    <a:lstStyle/>
                    <a:p>
                      <a:r>
                        <a:rPr lang="ru-RU" dirty="0" smtClean="0"/>
                        <a:t>Войска бывают разные.</a:t>
                      </a:r>
                    </a:p>
                    <a:p>
                      <a:r>
                        <a:rPr lang="ru-RU" dirty="0" smtClean="0"/>
                        <a:t>Мне нравятся моряки.</a:t>
                      </a:r>
                    </a:p>
                    <a:p>
                      <a:r>
                        <a:rPr lang="ru-RU" dirty="0" smtClean="0"/>
                        <a:t>(Влад)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именно войска</a:t>
                      </a:r>
                    </a:p>
                    <a:p>
                      <a:r>
                        <a:rPr lang="ru-RU" dirty="0" smtClean="0"/>
                        <a:t>существуют.</a:t>
                      </a:r>
                    </a:p>
                    <a:p>
                      <a:r>
                        <a:rPr lang="ru-RU" dirty="0" smtClean="0"/>
                        <a:t>(Савелий)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Спросить у родителей</a:t>
                      </a:r>
                      <a:endParaRPr lang="ru-RU" dirty="0"/>
                    </a:p>
                  </a:txBody>
                  <a:tcPr/>
                </a:tc>
              </a:tr>
              <a:tr h="963488">
                <a:tc>
                  <a:txBody>
                    <a:bodyPr/>
                    <a:lstStyle/>
                    <a:p>
                      <a:r>
                        <a:rPr lang="ru-RU" dirty="0" smtClean="0"/>
                        <a:t>Военные</a:t>
                      </a:r>
                      <a:r>
                        <a:rPr lang="ru-RU" baseline="0" dirty="0" smtClean="0"/>
                        <a:t> защищают нашу Родину.</a:t>
                      </a:r>
                    </a:p>
                    <a:p>
                      <a:r>
                        <a:rPr lang="ru-RU" baseline="0" dirty="0" smtClean="0"/>
                        <a:t>(Милана)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делают военнослужащие разных </a:t>
                      </a:r>
                      <a:r>
                        <a:rPr lang="ru-RU" dirty="0" smtClean="0"/>
                        <a:t> войск для защиты нашей страны.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(Аня)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Прочитать книги или журналы</a:t>
                      </a:r>
                      <a:endParaRPr lang="ru-RU" dirty="0"/>
                    </a:p>
                  </a:txBody>
                  <a:tcPr/>
                </a:tc>
              </a:tr>
              <a:tr h="642754"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 идет война, солдаты воюют; а когда войны нет,</a:t>
                      </a:r>
                      <a:r>
                        <a:rPr lang="ru-RU" baseline="0" dirty="0" smtClean="0"/>
                        <a:t> они работают рядом с домом. (Миша)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</a:t>
                      </a:r>
                      <a:r>
                        <a:rPr lang="ru-RU" baseline="0" dirty="0" smtClean="0"/>
                        <a:t> у военных разная форма. (Лера)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Посмотреть видео или телепередачи</a:t>
                      </a:r>
                      <a:endParaRPr lang="ru-RU" dirty="0"/>
                    </a:p>
                  </a:txBody>
                  <a:tcPr/>
                </a:tc>
              </a:tr>
              <a:tr h="642754">
                <a:tc>
                  <a:txBody>
                    <a:bodyPr/>
                    <a:lstStyle/>
                    <a:p>
                      <a:r>
                        <a:rPr lang="ru-RU" dirty="0" smtClean="0"/>
                        <a:t>Чтобы лечить военных, есть госпиталь. (Арина)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Какая военная техника существует.</a:t>
                      </a:r>
                      <a:r>
                        <a:rPr lang="ru-RU" baseline="0" dirty="0" smtClean="0"/>
                        <a:t> (Никита)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Сходить на экскурсию</a:t>
                      </a:r>
                      <a:endParaRPr lang="ru-RU" dirty="0"/>
                    </a:p>
                  </a:txBody>
                  <a:tcPr/>
                </a:tc>
              </a:tr>
              <a:tr h="642754">
                <a:tc>
                  <a:txBody>
                    <a:bodyPr/>
                    <a:lstStyle/>
                    <a:p>
                      <a:r>
                        <a:rPr lang="ru-RU" dirty="0" smtClean="0"/>
                        <a:t>В армии есть  офицеры.</a:t>
                      </a:r>
                    </a:p>
                    <a:p>
                      <a:r>
                        <a:rPr lang="ru-RU" dirty="0" smtClean="0"/>
                        <a:t>(Коля)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каких войсках служит папа, что он делает на службе. (Коля)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Посмотреть в интернете</a:t>
                      </a:r>
                      <a:endParaRPr lang="ru-RU" dirty="0"/>
                    </a:p>
                  </a:txBody>
                  <a:tcPr/>
                </a:tc>
              </a:tr>
              <a:tr h="6427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 появилась армия.</a:t>
                      </a:r>
                    </a:p>
                    <a:p>
                      <a:r>
                        <a:rPr lang="ru-RU" dirty="0" smtClean="0"/>
                        <a:t>(Дима)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tatic.my-shop.ru/product/f3/231/23017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дминистратор\Desktop\Новая папка (4)\DSC087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052736"/>
            <a:ext cx="7632848" cy="4747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Администратор\Desktop\Новая папка (4)\DSC087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924944"/>
            <a:ext cx="6338640" cy="35701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1506" name="Picture 2" descr="C:\Users\Администратор\Desktop\Новая папка (4)\DSC08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6048672" cy="393315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778</Words>
  <Application>Microsoft Office PowerPoint</Application>
  <PresentationFormat>Экран (4:3)</PresentationFormat>
  <Paragraphs>120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22</cp:revision>
  <dcterms:created xsi:type="dcterms:W3CDTF">2019-11-28T14:52:17Z</dcterms:created>
  <dcterms:modified xsi:type="dcterms:W3CDTF">2020-03-26T11:31:20Z</dcterms:modified>
</cp:coreProperties>
</file>