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2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4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5775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057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0684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173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383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7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14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42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582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13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143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288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34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146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F5B30-6E6F-4B56-9120-3164E66C543A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495330F-94B4-4E8C-A420-784B405AF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9772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«Синдром </a:t>
            </a:r>
            <a:r>
              <a:rPr lang="ru-RU" sz="4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дефицита внимания у </a:t>
            </a:r>
            <a:r>
              <a:rPr lang="ru-RU" sz="48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гиперактивных</a:t>
            </a:r>
            <a:r>
              <a:rPr lang="ru-RU" sz="4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детей»</a:t>
            </a:r>
            <a:endParaRPr lang="ru-RU" sz="4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accent1"/>
                </a:solidFill>
              </a:rPr>
              <a:t>ПОДГОТОВИЛА: УЧИТЕЛЬ-ДЕФЕКТОЛОГ</a:t>
            </a:r>
          </a:p>
          <a:p>
            <a:pPr algn="l"/>
            <a:r>
              <a:rPr lang="ru-RU" dirty="0" smtClean="0">
                <a:solidFill>
                  <a:schemeClr val="accent1"/>
                </a:solidFill>
              </a:rPr>
              <a:t> ДОРОНИНА ЕЛЕНА ГЕННАДЬЕВНА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81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9350"/>
            <a:ext cx="8596668" cy="6350758"/>
          </a:xfrm>
        </p:spPr>
        <p:txBody>
          <a:bodyPr/>
          <a:lstStyle/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Избегает дел, требующих длительного умственного напряжения.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Часто теряет свои вещи.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Легко отвлекается.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Проявляет забывчивость.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06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668370"/>
          </a:xfrm>
        </p:spPr>
        <p:txBody>
          <a:bodyPr>
            <a:normAutofit/>
          </a:bodyPr>
          <a:lstStyle/>
          <a:p>
            <a:pPr marL="457200">
              <a:lnSpc>
                <a:spcPct val="106000"/>
              </a:lnSpc>
              <a:spcAft>
                <a:spcPts val="800"/>
              </a:spcAft>
            </a:pPr>
            <a:r>
              <a:rPr lang="ru-RU" sz="6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Причины синдрома дефицита внимания и </a:t>
            </a:r>
            <a:r>
              <a:rPr lang="ru-RU" sz="6000" b="1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гиперактивности</a:t>
            </a:r>
            <a:r>
              <a:rPr lang="ru-RU" sz="6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66751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4717"/>
            <a:ext cx="8596668" cy="6155140"/>
          </a:xfrm>
        </p:spPr>
        <p:txBody>
          <a:bodyPr>
            <a:normAutofit fontScale="90000"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Выделяют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блока причин происхождения синдрома дефицита внимания с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гиперактивностью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генетические (наследственная предрасположенность);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биологические (органические повреждения головного мозга во время беременности, родовые травмы);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социально-психологические (микроклимат в семье, алкоголизм родителей, условия проживания, неправильная линия воспитания);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влияние окружающей среды.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00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36860"/>
          </a:xfrm>
        </p:spPr>
        <p:txBody>
          <a:bodyPr>
            <a:normAutofit/>
          </a:bodyPr>
          <a:lstStyle/>
          <a:p>
            <a:pPr algn="ctr"/>
            <a:r>
              <a:rPr lang="ru-RU" sz="60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Коррекционная работа  детей  4-5-ти лет с СДВГ</a:t>
            </a: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</a:rPr>
              <a:t> 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30412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7547"/>
            <a:ext cx="8596668" cy="6032310"/>
          </a:xfrm>
        </p:spPr>
        <p:txBody>
          <a:bodyPr>
            <a:normAutofit fontScale="90000"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коррекционной работы детей с СДВГ в возрасте 4-5-ти лет: </a:t>
            </a:r>
            <a:r>
              <a:rPr lang="ru-RU" sz="31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Достичь у ребенка послушания, привить ему аккуратность, навыки самоорганизации и развить у него чувство ответственности за собственные поступки.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Научить ребенка уважению прав окружающих людей, правильному речевому общению, контролю собственных эмоций и поступков.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Научить девочек и мальчиков приемам мышечной релаксации.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31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982269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Научить девочек и мальчиков элементарным навыкам физической культуры.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Научить девочек и мальчиков умению жить согласно установленным режимным моментам в дошкольном учреждении и в домашних условиях.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194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832143"/>
          </a:xfrm>
        </p:spPr>
        <p:txBody>
          <a:bodyPr>
            <a:normAutofit fontScale="90000"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 проводим следующую коррекционную работу:</a:t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области обучения: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устойчивую мотивацию к учению как жизненно важному процессу;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обеспечиваем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стандарты образования по уровням;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адаптационные (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общеучебные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знания, умения, навыки;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поддерживаем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познавательную самостоятельность учащихся.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53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32394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области воспитания: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осуществляем личностно-ориентированный подход в процессе социально-психологической помощи;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развиваем культурную, нравственную, волевую и эстетическую сферы личности;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обеспечиваем условия для максимальной самореализации; </a:t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21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09564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веру в себя;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создаёмисреду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формирующую потребность в самосовершенствовании.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04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859439"/>
          </a:xfrm>
        </p:spPr>
        <p:txBody>
          <a:bodyPr>
            <a:normAutofit fontScale="90000"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области психического развития: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индивидуальные способности;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формируем доминанту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самосовершенствования личности;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формируем умения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самоуправления,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саморегуляции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осуществляем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программы социально-психологической адаптации.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60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3617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 такое СДВГ?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910687"/>
            <a:ext cx="7368652" cy="462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36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48400"/>
          </a:xfrm>
        </p:spPr>
        <p:txBody>
          <a:bodyPr>
            <a:normAutofit fontScale="90000"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области социализации: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формирум</a:t>
            </a:r>
            <a: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адекватное отношение личности к себе (самооценка, самоуважение, достоинство, честь, совесть) и к миру (гуманистическое, демократическое, диалектическое, экологическое мышление); 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формируем 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интегративное качество самостоятельности личности, </a:t>
            </a:r>
            <a: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готовим 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социальной автономности;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обучаем умениям 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взаимодействия в коллективе: общению, ответственности, дисциплинированности, самоуправлению и </a:t>
            </a:r>
            <a:r>
              <a:rPr lang="ru-RU" sz="3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саморегуляции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52671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484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«ИГРЫ ПО ПРЕОДОЛЕНИЮ ДЕФИЦИТА ВНИМАНИЯ У ГИПЕРАКТИВНЫХ ДЕТЕЙ»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07" y="2361064"/>
            <a:ext cx="7588154" cy="405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65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48400"/>
          </a:xfrm>
        </p:spPr>
        <p:txBody>
          <a:bodyPr/>
          <a:lstStyle/>
          <a:p>
            <a:r>
              <a:rPr lang="ru-RU" smtClean="0"/>
              <a:t>«ДАВАЙТЕ ПОЗДОРОВАЕМСЯ»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24" y="1569493"/>
            <a:ext cx="5691116" cy="401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53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23212"/>
          </a:xfrm>
        </p:spPr>
        <p:txBody>
          <a:bodyPr/>
          <a:lstStyle/>
          <a:p>
            <a:r>
              <a:rPr lang="ru-RU" smtClean="0"/>
              <a:t>«НАЙДИ ОТЛИЧИЕ»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019" y="2038066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49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9413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76" y="609598"/>
            <a:ext cx="8128000" cy="594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859439"/>
          </a:xfrm>
        </p:spPr>
        <p:txBody>
          <a:bodyPr/>
          <a:lstStyle/>
          <a:p>
            <a:r>
              <a:rPr lang="ru-RU" smtClean="0"/>
              <a:t>«РАЗГОВОР </a:t>
            </a:r>
            <a:r>
              <a:rPr lang="ru-RU" dirty="0" smtClean="0"/>
              <a:t>С РУКАМИ»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110" y="1651379"/>
            <a:ext cx="7685570" cy="492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7538113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6600" dirty="0" smtClean="0"/>
              <a:t>КОНЕЦ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260237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70092"/>
            <a:ext cx="10515600" cy="5830959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Синдром дефицита внимания с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гиперактивностью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это одна из форм проявления минимальной мозговой дисфункции (ММД), то есть очень лёгкой недостаточности мозга, которая проявляется в дефиците определённых структур мозговой деятельности.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814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8528" y="1132765"/>
            <a:ext cx="8596668" cy="5117910"/>
          </a:xfrm>
        </p:spPr>
        <p:txBody>
          <a:bodyPr>
            <a:no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6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Клиническое описание и диагностика синдрома дефицита внимания и </a:t>
            </a:r>
            <a:r>
              <a:rPr lang="ru-RU" sz="6000" b="1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гиперактивности</a:t>
            </a: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11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545540"/>
          </a:xfrm>
        </p:spPr>
        <p:txBody>
          <a:bodyPr>
            <a:norm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Проявления СДВГ могут быть распределены по трем основным группам симптомов: нарушения внимания, импульсивности 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гиперактивности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 Также значимой (хотя и не входящей в «клинические признаки») является социальная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дезадаптация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623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75025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Состояние СДВГ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обусловлено задержанным развитием связанных между собой мозговых структур, которые обеспечивают процессы поведенческого торможения, самоконтроля. Они определяются на сегодняшний день как управляющие функции мозга.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17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995916"/>
          </a:xfrm>
        </p:spPr>
        <p:txBody>
          <a:bodyPr>
            <a:normAutofit fontScale="90000"/>
          </a:bodyPr>
          <a:lstStyle/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Проявления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гиперактивности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:</a:t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 постоянно крутится, вертится.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может усидеть на месте, когда это необходимо.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него характерна чрезмерная и бесцельная двигательная активность.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 не может тихо, спокойно играть.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Находится в постоянном движении.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Отличается болтливостью.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8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613779"/>
          </a:xfrm>
        </p:spPr>
        <p:txBody>
          <a:bodyPr/>
          <a:lstStyle/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Гиперактивность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всегда сочетается с импульсивностью.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Отвечает на вопросы, не задумываясь.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может дожидаться своей очереди.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Мешает другим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детям,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перебивает их.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20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36860"/>
          </a:xfrm>
        </p:spPr>
        <p:txBody>
          <a:bodyPr>
            <a:normAutofit fontScale="90000"/>
          </a:bodyPr>
          <a:lstStyle/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Проявления нарушения внимания:</a:t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удерживает внимание на деталях, допускает много ошибок.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 трудом сохраняет внимание при выполнении школьных и других заданий.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слушает обращенную речь.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может придерживаться инструкций, доводить дело до конца.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Не способен самостоятельно спланировать, организовать выполнение заданий.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88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</TotalTime>
  <Words>236</Words>
  <Application>Microsoft Office PowerPoint</Application>
  <PresentationFormat>Широкоэкранный</PresentationFormat>
  <Paragraphs>27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Symbol</vt:lpstr>
      <vt:lpstr>Times New Roman</vt:lpstr>
      <vt:lpstr>Trebuchet MS</vt:lpstr>
      <vt:lpstr>Wingdings 3</vt:lpstr>
      <vt:lpstr>Грань</vt:lpstr>
      <vt:lpstr>Презентация «Синдром дефицита внимания у гиперактивных детей»</vt:lpstr>
      <vt:lpstr>Что же  такое СДВГ?</vt:lpstr>
      <vt:lpstr>Синдром дефицита внимания с гиперактивностью – это одна из форм проявления минимальной мозговой дисфункции (ММД), то есть очень лёгкой недостаточности мозга, которая проявляется в дефиците определённых структур мозговой деятельности. </vt:lpstr>
      <vt:lpstr>Клиническое описание и диагностика синдрома дефицита внимания и гиперактивности </vt:lpstr>
      <vt:lpstr>Проявления СДВГ могут быть распределены по трем основным группам симптомов: нарушения внимания, импульсивности и гиперактивности. Также значимой (хотя и не входящей в «клинические признаки») является социальная дезадаптация. </vt:lpstr>
      <vt:lpstr>Состояние СДВГ обусловлено задержанным развитием связанных между собой мозговых структур, которые обеспечивают процессы поведенческого торможения, самоконтроля. Они определяются на сегодняшний день как управляющие функции мозга. </vt:lpstr>
      <vt:lpstr>Проявления гиперактивности:  Ребенок постоянно крутится, вертится.   Не может усидеть на месте, когда это необходимо.   Для него характерна чрезмерная и бесцельная двигательная активность.   Он не может тихо, спокойно играть.   Находится в постоянном движении.   Отличается болтливостью.  </vt:lpstr>
      <vt:lpstr> Гиперактивность всегда сочетается с импульсивностью.   Отвечает на вопросы, не задумываясь.   Не может дожидаться своей очереди.   Мешает другим детям, перебивает их.  </vt:lpstr>
      <vt:lpstr>Проявления нарушения внимания:  Не удерживает внимание на деталях, допускает много ошибок.   С трудом сохраняет внимание при выполнении школьных и других заданий.   Не слушает обращенную речь.   Не может придерживаться инструкций, доводить дело до конца.   Не способен самостоятельно спланировать, организовать выполнение заданий. </vt:lpstr>
      <vt:lpstr> Избегает дел, требующих длительного умственного напряжения.   Часто теряет свои вещи.   Легко отвлекается.   Проявляет забывчивость.  </vt:lpstr>
      <vt:lpstr>Причины синдрома дефицита внимания и гиперактивности. </vt:lpstr>
      <vt:lpstr>Выделяют  4 блока причин происхождения синдрома дефицита внимания с гиперактивностью:  1) генетические (наследственная предрасположенность);  2) биологические (органические повреждения головного мозга во время беременности, родовые травмы);  3) социально-психологические (микроклимат в семье, алкоголизм родителей, условия проживания, неправильная линия воспитания);  4) влияние окружающей среды.   </vt:lpstr>
      <vt:lpstr>Коррекционная работа  детей  4-5-ти лет с СДВГ .</vt:lpstr>
      <vt:lpstr>задачи коррекционной работы детей с СДВГ в возрасте 4-5-ти лет:  1. Достичь у ребенка послушания, привить ему аккуратность, навыки самоорганизации и развить у него чувство ответственности за собственные поступки.  2. Научить ребенка уважению прав окружающих людей, правильному речевому общению, контролю собственных эмоций и поступков.  3. Научить девочек и мальчиков приемам мышечной релаксации.   </vt:lpstr>
      <vt:lpstr>4. Научить девочек и мальчиков элементарным навыкам физической культуры.  5. Научить девочек и мальчиков умению жить согласно установленным режимным моментам в дошкольном учреждении и в домашних условиях. </vt:lpstr>
      <vt:lpstr>Мы проводим следующую коррекционную работу: В области обучения:   формируем устойчивую мотивацию к учению как жизненно важному процессу;   обеспечиваем стандарты образования по уровням;   формируем общие адаптационные (общеучебные) знания, умения, навыки;   поддерживаем и развиваем познавательную самостоятельность учащихся.  </vt:lpstr>
      <vt:lpstr>В области воспитания:   осуществляем личностно-ориентированный подход в процессе социально-психологической помощи;   развиваем культурную, нравственную, волевую и эстетическую сферы личности;   обеспечиваем условия для максимальной самореализации;   </vt:lpstr>
      <vt:lpstr>  формируем веру в себя;   создаёмисреду, формирующую потребность в самосовершенствовании. </vt:lpstr>
      <vt:lpstr>В области психического развития:   развиваем индивидуальные способности;   формируем доминанту самосовершенствования личности;   формируем умения самоуправления, саморегуляции;   осуществляем программы социально-психологической адаптации.  </vt:lpstr>
      <vt:lpstr>В области социализации:   формирум адекватное отношение личности к себе (самооценка, самоуважение, достоинство, честь, совесть) и к миру (гуманистическое, демократическое, диалектическое, экологическое мышление);   формируем интегративное качество самостоятельности личности, готовим к социальной автономности;   обучаем умениям взаимодействия в коллективе: общению, ответственности, дисциплинированности, самоуправлению и саморегуляции;    </vt:lpstr>
      <vt:lpstr> «ИГРЫ ПО ПРЕОДОЛЕНИЮ ДЕФИЦИТА ВНИМАНИЯ У ГИПЕРАКТИВНЫХ ДЕТЕЙ»</vt:lpstr>
      <vt:lpstr>«ДАВАЙТЕ ПОЗДОРОВАЕМСЯ»</vt:lpstr>
      <vt:lpstr>«НАЙДИ ОТЛИЧИЕ»</vt:lpstr>
      <vt:lpstr>Презентация PowerPoint</vt:lpstr>
      <vt:lpstr>«РАЗГОВОР С РУКАМИ»</vt:lpstr>
      <vt:lpstr>    КОНЕЦ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Синдром дефицита внимания у гиперактивных детей</dc:title>
  <dc:creator>Д</dc:creator>
  <cp:lastModifiedBy>Д</cp:lastModifiedBy>
  <cp:revision>38</cp:revision>
  <dcterms:created xsi:type="dcterms:W3CDTF">2019-05-02T11:01:47Z</dcterms:created>
  <dcterms:modified xsi:type="dcterms:W3CDTF">2019-10-09T11:19:53Z</dcterms:modified>
</cp:coreProperties>
</file>