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60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52601"/>
            <a:ext cx="8892480" cy="1829761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Зоопарк. Изделие «Птицы».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3304" y="3429000"/>
            <a:ext cx="8350696" cy="1761609"/>
          </a:xfrm>
        </p:spPr>
        <p:txBody>
          <a:bodyPr>
            <a:normAutofit/>
          </a:bodyPr>
          <a:lstStyle/>
          <a:p>
            <a:r>
              <a:rPr lang="ru-RU" dirty="0" smtClean="0"/>
              <a:t>Урок технологии. 3 класс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721596" cy="247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57009"/>
            <a:ext cx="2211313" cy="222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4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388" y="260648"/>
            <a:ext cx="8568952" cy="30469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vi-V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Орига́ми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(яп.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折り紙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букв.: «сложенная бумага») — вид декоративно-прикладного искусства; древнее искусство складывания фигурок из бумаги. Искусство оригами своими корнями уходит в Древний Китай, где и была изобретена бумага. Первоначально оригами использовалось в религиозных обрядах. Долгое время этот вид искусства был доступен только представителям высших сословий, где признаком хорошего тона было владение техникой складывания из бумаги.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73015"/>
            <a:ext cx="2471553" cy="309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598733"/>
            <a:ext cx="324170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76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8127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«ОРИГАМИ»     «ЗООПАРК»               «ПТИЦА»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92" y="1844824"/>
            <a:ext cx="8820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данные слова, сформулируйте цели и задачи урока.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92" y="3501008"/>
            <a:ext cx="915891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о зоопарке;</a:t>
            </a:r>
          </a:p>
          <a:p>
            <a:pPr marL="285750" indent="-285750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искусством «оригами»;</a:t>
            </a:r>
          </a:p>
          <a:p>
            <a:pPr marL="285750" indent="-285750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техникой и условными обозначениями;</a:t>
            </a:r>
          </a:p>
          <a:p>
            <a:pPr marL="285750" indent="-285750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приемы складывания из бумаги.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60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Био́ника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др.-греч. β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ίον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живущее) — прикладная наука о применении в технических устройствах и системах принципов организации, свойств, функций и структур живой природы, то есть формы живого в природе и их промышленные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бионика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соединение биологии и техники.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420888"/>
            <a:ext cx="458646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42" y="3356992"/>
            <a:ext cx="358262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8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425" y="260648"/>
            <a:ext cx="6915150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6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761" y="188640"/>
            <a:ext cx="8110116" cy="565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10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74" y="548680"/>
            <a:ext cx="857967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25144"/>
            <a:ext cx="23622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611782"/>
            <a:ext cx="2190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9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2469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 в технике «оригами».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66" y="1196752"/>
            <a:ext cx="4389107" cy="329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920" y="1772816"/>
            <a:ext cx="3820839" cy="415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3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186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Зоопарк. Изделие «Птицы».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Анна</cp:lastModifiedBy>
  <cp:revision>13</cp:revision>
  <dcterms:created xsi:type="dcterms:W3CDTF">2014-07-01T07:45:34Z</dcterms:created>
  <dcterms:modified xsi:type="dcterms:W3CDTF">2020-04-01T09:56:41Z</dcterms:modified>
</cp:coreProperties>
</file>