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57" r:id="rId3"/>
    <p:sldId id="258" r:id="rId4"/>
    <p:sldId id="259" r:id="rId5"/>
    <p:sldId id="262" r:id="rId6"/>
    <p:sldId id="281" r:id="rId7"/>
    <p:sldId id="280" r:id="rId8"/>
    <p:sldId id="279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0BB8A1-3DCB-48E5-BD7F-D99D1DEB76F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099240" cy="1084102"/>
          </a:xfr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Презентация на тему«Животные Ленинградской области»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4149080"/>
            <a:ext cx="2770648" cy="1368152"/>
          </a:xfr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Воспитатель ГБДОУ детский сад № 28 </a:t>
            </a:r>
            <a:r>
              <a:rPr lang="ru-RU" sz="1200" dirty="0" err="1" smtClean="0">
                <a:solidFill>
                  <a:schemeClr val="tx1"/>
                </a:solidFill>
              </a:rPr>
              <a:t>общеразвивающего</a:t>
            </a:r>
            <a:r>
              <a:rPr lang="ru-RU" sz="1200" dirty="0" smtClean="0">
                <a:solidFill>
                  <a:schemeClr val="tx1"/>
                </a:solidFill>
              </a:rPr>
              <a:t> вида Калининского района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Группы №4 «»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Тарасова Анастасия Дмитриевна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6093296"/>
            <a:ext cx="2016224" cy="523220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 eaLnBrk="0" hangingPunct="0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2019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33265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Морской котик</a:t>
            </a:r>
            <a:endParaRPr lang="ru-RU" sz="4800" dirty="0"/>
          </a:p>
        </p:txBody>
      </p:sp>
      <p:pic>
        <p:nvPicPr>
          <p:cNvPr id="18436" name="Picture 4" descr="https://static.tildacdn.com/tild3364-3662-4439-a262-313239363932/DSC_28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4104456" cy="2736304"/>
          </a:xfrm>
          <a:prstGeom prst="rect">
            <a:avLst/>
          </a:prstGeom>
          <a:noFill/>
        </p:spPr>
      </p:pic>
      <p:pic>
        <p:nvPicPr>
          <p:cNvPr id="18438" name="Picture 6" descr="https://kartinkinaden.ru/uploads/posts/2019-10/1570279127_morskie-kotiki-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348880"/>
            <a:ext cx="4421291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6064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Рысь</a:t>
            </a:r>
            <a:endParaRPr lang="ru-RU" sz="4800" dirty="0"/>
          </a:p>
        </p:txBody>
      </p:sp>
      <p:pic>
        <p:nvPicPr>
          <p:cNvPr id="16386" name="Picture 2" descr="https://www.krizovyvrch.cz/system/show_image.php?src=storage%2Ffotografie%2Fsq1a9331-1428943258.jpg&amp;size=&amp;blank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4177749" cy="2736304"/>
          </a:xfrm>
          <a:prstGeom prst="rect">
            <a:avLst/>
          </a:prstGeom>
          <a:noFill/>
        </p:spPr>
      </p:pic>
      <p:pic>
        <p:nvPicPr>
          <p:cNvPr id="16390" name="Picture 6" descr="http://long-way.ru/images/mystical-north/karelia-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348880"/>
            <a:ext cx="4320480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.fonwall.ru/o/ai/lisa-rigaya-morda-lapi.jpg?route=mid&amp;amp;h=7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861048"/>
            <a:ext cx="4320480" cy="2664296"/>
          </a:xfrm>
          <a:prstGeom prst="roundRect">
            <a:avLst>
              <a:gd name="adj" fmla="val 3215"/>
            </a:avLst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332656"/>
            <a:ext cx="2340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Лиса</a:t>
            </a:r>
            <a:endParaRPr lang="ru-RU" sz="4800" dirty="0"/>
          </a:p>
        </p:txBody>
      </p:sp>
      <p:pic>
        <p:nvPicPr>
          <p:cNvPr id="4" name="Picture 6" descr="http://img4.garnek.pl/a.garnek.pl/023/388/23388077_800.0.jpg/nora-lis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4176464" cy="2664296"/>
          </a:xfrm>
          <a:prstGeom prst="roundRect">
            <a:avLst>
              <a:gd name="adj" fmla="val 6460"/>
            </a:avLst>
          </a:prstGeom>
          <a:noFill/>
        </p:spPr>
      </p:pic>
      <p:pic>
        <p:nvPicPr>
          <p:cNvPr id="14338" name="Picture 2" descr="https://w-dog.ru/wallpapers/5/10/512740748745558/lisa-lisyata-materinstvo-malyshi-det-nyshi-nor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1124744"/>
            <a:ext cx="4176464" cy="2736304"/>
          </a:xfrm>
          <a:prstGeom prst="rect">
            <a:avLst/>
          </a:prstGeom>
          <a:noFill/>
        </p:spPr>
      </p:pic>
      <p:pic>
        <p:nvPicPr>
          <p:cNvPr id="14340" name="Picture 4" descr="https://img5.goodfon.ru/wallpaper/original/3/ce/zima-sneg-vetki-priroda-mordochka-lisa-ryzhaia-lisits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9992" y="1124744"/>
            <a:ext cx="4320480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5856" y="33265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Соболь</a:t>
            </a:r>
            <a:endParaRPr lang="ru-RU" sz="4800" dirty="0"/>
          </a:p>
        </p:txBody>
      </p:sp>
      <p:pic>
        <p:nvPicPr>
          <p:cNvPr id="12292" name="Picture 4" descr="https://avatars.mds.yandex.net/get-pdb/2074318/0d576bed-2545-4150-aede-072232a0acf7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276872"/>
            <a:ext cx="4320480" cy="2808312"/>
          </a:xfrm>
          <a:prstGeom prst="rect">
            <a:avLst/>
          </a:prstGeom>
          <a:noFill/>
        </p:spPr>
      </p:pic>
      <p:pic>
        <p:nvPicPr>
          <p:cNvPr id="12294" name="Picture 6" descr="https://i3.guns.ru/forums/icons/forum_pictures/004452/44529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276872"/>
            <a:ext cx="4196077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63339/eaeae026-980e-4677-b4f7-d37a9b5f4dd5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2204864"/>
            <a:ext cx="4520885" cy="26642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3326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Белка</a:t>
            </a:r>
            <a:endParaRPr lang="ru-RU" sz="4800" dirty="0"/>
          </a:p>
        </p:txBody>
      </p:sp>
      <p:pic>
        <p:nvPicPr>
          <p:cNvPr id="1030" name="Picture 6" descr="https://proxy12.online.ua/photo/r3-a5da5be7ee/762973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204864"/>
            <a:ext cx="4032448" cy="264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33265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Заяц-беляк</a:t>
            </a:r>
            <a:endParaRPr lang="ru-RU" sz="4800" dirty="0"/>
          </a:p>
        </p:txBody>
      </p:sp>
      <p:pic>
        <p:nvPicPr>
          <p:cNvPr id="2054" name="Picture 6" descr="https://bokasin.no/wp-content/uploads/2017/10/dyrerikets-arkitekter-kani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645024"/>
            <a:ext cx="3638776" cy="2351938"/>
          </a:xfrm>
          <a:prstGeom prst="rect">
            <a:avLst/>
          </a:prstGeom>
          <a:noFill/>
        </p:spPr>
      </p:pic>
      <p:pic>
        <p:nvPicPr>
          <p:cNvPr id="2052" name="Picture 4" descr="https://avatars.mds.yandex.net/get-pdb/251121/c69d0433-b3d2-4309-a2b6-2967af46b1d3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268760"/>
            <a:ext cx="4824536" cy="3310299"/>
          </a:xfrm>
          <a:prstGeom prst="rect">
            <a:avLst/>
          </a:prstGeom>
          <a:noFill/>
        </p:spPr>
      </p:pic>
      <p:sp>
        <p:nvSpPr>
          <p:cNvPr id="2058" name="AutoShape 10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image.fhserv.ru/hunting/2010-08-1a3d57c13669f29a2b9586cecd0457d0__rsu-1000-800.jpg?hash=18b35af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7" y="1268760"/>
            <a:ext cx="3649263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33265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Крот</a:t>
            </a:r>
            <a:endParaRPr lang="ru-RU" sz="4800" dirty="0"/>
          </a:p>
        </p:txBody>
      </p:sp>
      <p:pic>
        <p:nvPicPr>
          <p:cNvPr id="3076" name="Picture 4" descr="https://dezborets.ru/wp-content/uploads/2019/06/kroty-na-uchastk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340768"/>
            <a:ext cx="8568952" cy="5085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163240/pub_5b066c93256d5ce5fa3e60eb_5b066ca079885e40a55255a3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990602"/>
            <a:ext cx="3816424" cy="2534741"/>
          </a:xfrm>
          <a:prstGeom prst="rect">
            <a:avLst/>
          </a:prstGeom>
          <a:noFill/>
        </p:spPr>
      </p:pic>
      <p:pic>
        <p:nvPicPr>
          <p:cNvPr id="5124" name="Picture 4" descr="https://i.mycdn.me/i?r=AzEPZsRbOZEKgBhR0XGMT1Rk9-B5alogkgEF8jH7JliXlaaKTM5SRkZCeTgDn6uOyi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268760"/>
            <a:ext cx="4089784" cy="27278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33265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Медведь</a:t>
            </a:r>
            <a:endParaRPr lang="ru-RU" sz="4800" dirty="0"/>
          </a:p>
        </p:txBody>
      </p:sp>
      <p:pic>
        <p:nvPicPr>
          <p:cNvPr id="5126" name="Picture 6" descr="http://zabavnik.club/wp-content/uploads/berloga_medvedya_11_25172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268760"/>
            <a:ext cx="3898177" cy="2592288"/>
          </a:xfrm>
          <a:prstGeom prst="rect">
            <a:avLst/>
          </a:prstGeom>
          <a:noFill/>
        </p:spPr>
      </p:pic>
      <p:pic>
        <p:nvPicPr>
          <p:cNvPr id="5128" name="Picture 8" descr="https://avatars.mds.yandex.net/get-pdb/2015833/ce8113c0-70d0-447c-aaf3-64676eb3c282/s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4008064"/>
            <a:ext cx="3672408" cy="2499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CAE0E6"/>
      </a:dk2>
      <a:lt2>
        <a:srgbClr val="EDF5F7"/>
      </a:lt2>
      <a:accent1>
        <a:srgbClr val="F0BABA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554</TotalTime>
  <Words>37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на тему«Животные Ленинградской области»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Артём Агаханов</cp:lastModifiedBy>
  <cp:revision>61</cp:revision>
  <dcterms:created xsi:type="dcterms:W3CDTF">2019-04-09T15:04:57Z</dcterms:created>
  <dcterms:modified xsi:type="dcterms:W3CDTF">2020-04-01T12:17:43Z</dcterms:modified>
</cp:coreProperties>
</file>