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6" r:id="rId3"/>
    <p:sldId id="258" r:id="rId4"/>
    <p:sldId id="263" r:id="rId5"/>
    <p:sldId id="260" r:id="rId6"/>
    <p:sldId id="261" r:id="rId7"/>
    <p:sldId id="262" r:id="rId8"/>
    <p:sldId id="266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7094F-E3B4-4DF3-90BE-AB62FEE84CC9}" type="datetimeFigureOut">
              <a:rPr lang="ru-RU" smtClean="0"/>
              <a:t>24.03.2020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BEA97-78DB-44DA-9DFE-75A34FCD6D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78320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7094F-E3B4-4DF3-90BE-AB62FEE84CC9}" type="datetimeFigureOut">
              <a:rPr lang="ru-RU" smtClean="0"/>
              <a:t>24.03.2020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BEA97-78DB-44DA-9DFE-75A34FCD6D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06379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7094F-E3B4-4DF3-90BE-AB62FEE84CC9}" type="datetimeFigureOut">
              <a:rPr lang="ru-RU" smtClean="0"/>
              <a:t>24.03.2020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BEA97-78DB-44DA-9DFE-75A34FCD6D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57489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7094F-E3B4-4DF3-90BE-AB62FEE84CC9}" type="datetimeFigureOut">
              <a:rPr lang="ru-RU" smtClean="0"/>
              <a:t>24.03.2020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BEA97-78DB-44DA-9DFE-75A34FCD6D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9038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7094F-E3B4-4DF3-90BE-AB62FEE84CC9}" type="datetimeFigureOut">
              <a:rPr lang="ru-RU" smtClean="0"/>
              <a:t>24.03.2020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BEA97-78DB-44DA-9DFE-75A34FCD6D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824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7094F-E3B4-4DF3-90BE-AB62FEE84CC9}" type="datetimeFigureOut">
              <a:rPr lang="ru-RU" smtClean="0"/>
              <a:t>24.03.2020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BEA97-78DB-44DA-9DFE-75A34FCD6D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50697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7094F-E3B4-4DF3-90BE-AB62FEE84CC9}" type="datetimeFigureOut">
              <a:rPr lang="ru-RU" smtClean="0"/>
              <a:t>24.03.2020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BEA97-78DB-44DA-9DFE-75A34FCD6D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1919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7094F-E3B4-4DF3-90BE-AB62FEE84CC9}" type="datetimeFigureOut">
              <a:rPr lang="ru-RU" smtClean="0"/>
              <a:t>24.03.2020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BEA97-78DB-44DA-9DFE-75A34FCD6D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8339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7094F-E3B4-4DF3-90BE-AB62FEE84CC9}" type="datetimeFigureOut">
              <a:rPr lang="ru-RU" smtClean="0"/>
              <a:t>24.03.2020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BEA97-78DB-44DA-9DFE-75A34FCD6D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0246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7094F-E3B4-4DF3-90BE-AB62FEE84CC9}" type="datetimeFigureOut">
              <a:rPr lang="ru-RU" smtClean="0"/>
              <a:t>24.03.2020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BEA97-78DB-44DA-9DFE-75A34FCD6D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3643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7094F-E3B4-4DF3-90BE-AB62FEE84CC9}" type="datetimeFigureOut">
              <a:rPr lang="ru-RU" smtClean="0"/>
              <a:t>24.03.2020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BEA97-78DB-44DA-9DFE-75A34FCD6D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6040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97094F-E3B4-4DF3-90BE-AB62FEE84CC9}" type="datetimeFigureOut">
              <a:rPr lang="ru-RU" smtClean="0"/>
              <a:t>24.03.2020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DBEA97-78DB-44DA-9DFE-75A34FCD6D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8609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Мои документы\Downloads\стран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47646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204864"/>
            <a:ext cx="7772400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Мои документы\Downloads\ш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32656"/>
            <a:ext cx="5616624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67037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Мои документы\Downloads\куб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16632"/>
            <a:ext cx="6192688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05482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Мои документы\Downloads\ц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40376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Мои документы\Downloads\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32656"/>
            <a:ext cx="6120680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85657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Мои документы\Downloads\пир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25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21470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Мои документы\Downloads\призм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0"/>
            <a:ext cx="799288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32335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5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160CE5B-6A97-4E52-B570-9056D20EAC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29DEA41B-C876-409B-BCE1-1CEAC02115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135" y="0"/>
            <a:ext cx="9347200" cy="701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61198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Мои документы\Downloads\королев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2048"/>
            <a:ext cx="8954722" cy="6813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195736" y="5085184"/>
            <a:ext cx="46805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i="1" dirty="0">
                <a:solidFill>
                  <a:srgbClr val="0070C0"/>
                </a:solidFill>
              </a:rPr>
              <a:t>Спасибо!</a:t>
            </a:r>
          </a:p>
        </p:txBody>
      </p:sp>
    </p:spTree>
    <p:extLst>
      <p:ext uri="{BB962C8B-B14F-4D97-AF65-F5344CB8AC3E}">
        <p14:creationId xmlns:p14="http://schemas.microsoft.com/office/powerpoint/2010/main" val="84152708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2</Words>
  <Application>Microsoft Office PowerPoint</Application>
  <PresentationFormat>Экран (4:3)</PresentationFormat>
  <Paragraphs>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9</cp:revision>
  <dcterms:created xsi:type="dcterms:W3CDTF">2016-10-30T11:44:37Z</dcterms:created>
  <dcterms:modified xsi:type="dcterms:W3CDTF">2020-03-24T17:53:31Z</dcterms:modified>
</cp:coreProperties>
</file>