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2" r:id="rId5"/>
    <p:sldId id="265" r:id="rId6"/>
    <p:sldId id="264" r:id="rId7"/>
    <p:sldId id="266" r:id="rId8"/>
    <p:sldId id="267" r:id="rId9"/>
    <p:sldId id="275" r:id="rId10"/>
    <p:sldId id="273" r:id="rId11"/>
    <p:sldId id="268" r:id="rId12"/>
    <p:sldId id="270" r:id="rId13"/>
    <p:sldId id="271" r:id="rId14"/>
    <p:sldId id="277" r:id="rId15"/>
    <p:sldId id="278" r:id="rId16"/>
    <p:sldId id="279" r:id="rId17"/>
    <p:sldId id="280" r:id="rId18"/>
    <p:sldId id="28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FFDC8-7116-4D23-A524-05AF5BB6C80D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E49C8-D6CA-41D6-8F08-CBCE615CAC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230BA-6095-45B6-A625-BC93B6157F8F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DD914-9610-47EE-AA48-5C20C92C72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41277-B35E-429D-888A-C93467127A08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C2CE8-E10E-49E6-9A74-4148580E38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0825C-1804-4873-9DE1-481B1BDCEF4C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FAA96-95F2-4712-8D86-E2E75B849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11048-7534-4AD3-A153-78F94FBD6907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9F8F3-85F0-48DA-926C-28D38C2A49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91AE5-14A6-46B8-BF39-DAAE8BF028C2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7058-2464-47A3-A057-03ED1E1B8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EADEB-D962-4D57-88C2-9768725397F2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46ECB-BF67-4FC9-8A3C-AE1FBF023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2FA78-01DA-4F47-AB83-80E28AF3B52F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FF5AF-F6B4-4CE1-B0FE-5D02A7F3BA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EA3F-9778-488F-86BA-90C97CA554F2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FF94A-5F07-4F29-9FF1-5FA681055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7038F-F845-4981-8953-A7D91239593A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945E2-B294-4B12-AE3B-8BD5626EE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0E603-4F74-4900-8792-BB0941AD22D5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D7D9-EFE9-4AEA-94E5-EE6DC0FC8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Капля 7"/>
          <p:cNvSpPr/>
          <p:nvPr/>
        </p:nvSpPr>
        <p:spPr>
          <a:xfrm rot="16200000">
            <a:off x="1165312" y="-1057808"/>
            <a:ext cx="6597352" cy="8712968"/>
          </a:xfrm>
          <a:prstGeom prst="teardrop">
            <a:avLst/>
          </a:prstGeom>
          <a:solidFill>
            <a:schemeClr val="accent6">
              <a:lumMod val="20000"/>
              <a:lumOff val="80000"/>
            </a:schemeClr>
          </a:solidFill>
          <a:ln w="215900" cmpd="thickThin">
            <a:gradFill flip="none"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path path="circle">
                <a:fillToRect t="100000" r="100000"/>
              </a:path>
              <a:tileRect l="-100000" b="-100000"/>
            </a:gra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9" name="Рисунок 9" descr="69415873_06.png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4727575"/>
            <a:ext cx="1990725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4197EB-EBAD-4069-82A0-1E02B6CAB415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8A0A52-AB21-4311-A1FE-3A8D4EE8C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6" name="Рисунок 8" descr="69415856_05.png"/>
          <p:cNvPicPr>
            <a:picLocks noChangeAspect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540625" y="4581525"/>
            <a:ext cx="1603375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5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02513" y="0"/>
            <a:ext cx="1741487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23528" y="692697"/>
            <a:ext cx="7632930" cy="5181418"/>
            <a:chOff x="360098" y="1317055"/>
            <a:chExt cx="6986852" cy="4964239"/>
          </a:xfrm>
        </p:grpSpPr>
        <p:sp>
          <p:nvSpPr>
            <p:cNvPr id="3" name="TextBox 2"/>
            <p:cNvSpPr txBox="1"/>
            <p:nvPr/>
          </p:nvSpPr>
          <p:spPr>
            <a:xfrm>
              <a:off x="1547813" y="5013326"/>
              <a:ext cx="5799137" cy="12679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Выполнила: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Педагог </a:t>
              </a:r>
              <a:r>
                <a:rPr lang="ru-RU" sz="2000" b="1" dirty="0" err="1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долнительного</a:t>
              </a:r>
              <a:r>
                <a:rPr lang="ru-RU" sz="20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образования</a:t>
              </a:r>
              <a:endPara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МБУ </a:t>
              </a:r>
              <a:r>
                <a:rPr lang="ru-RU" sz="20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Д</a:t>
              </a:r>
              <a:r>
                <a:rPr lang="ru-RU" sz="20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О ДЭБС г.Салават</a:t>
              </a:r>
              <a:endPara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Захарова </a:t>
              </a:r>
              <a:r>
                <a:rPr lang="ru-RU" sz="20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Ольга </a:t>
              </a:r>
              <a:r>
                <a:rPr lang="ru-RU" sz="20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Николаевна</a:t>
              </a:r>
              <a:endPara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60098" y="1317055"/>
              <a:ext cx="6195821" cy="1793735"/>
            </a:xfrm>
            <a:prstGeom prst="rect">
              <a:avLst/>
            </a:prstGeom>
            <a:noFill/>
          </p:spPr>
          <p:txBody>
            <a:bodyPr wrap="none">
              <a:prstTxWarp prst="textDeflat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ru-RU" sz="6000" dirty="0" smtClean="0">
                  <a:ln>
                    <a:solidFill>
                      <a:srgbClr val="7030A0"/>
                    </a:solidFill>
                  </a:ln>
                  <a:solidFill>
                    <a:srgbClr val="92D050"/>
                  </a:solidFill>
                  <a:latin typeface="Arial Black" pitchFamily="34" charset="0"/>
                  <a:cs typeface="David" pitchFamily="34" charset="-79"/>
                </a:rPr>
                <a:t>Путешествие в </a:t>
              </a:r>
              <a:r>
                <a:rPr lang="ru-RU" sz="6000" dirty="0" err="1" smtClean="0">
                  <a:ln>
                    <a:solidFill>
                      <a:srgbClr val="7030A0"/>
                    </a:solidFill>
                  </a:ln>
                  <a:solidFill>
                    <a:srgbClr val="92D050"/>
                  </a:solidFill>
                  <a:latin typeface="Arial Black" pitchFamily="34" charset="0"/>
                  <a:cs typeface="David" pitchFamily="34" charset="-79"/>
                </a:rPr>
                <a:t>пластилинию</a:t>
              </a:r>
              <a:r>
                <a:rPr lang="ru-RU" sz="6000" dirty="0" smtClean="0"/>
                <a:t/>
              </a:r>
              <a:br>
                <a:rPr lang="ru-RU" sz="6000" dirty="0" smtClean="0"/>
              </a:br>
              <a:endParaRPr lang="ru-RU" sz="60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0242" name="Picture 2" descr="http://kiesk.by/plastilin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628800"/>
            <a:ext cx="5940152" cy="3109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903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88641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уборки своего рабочего места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1268761"/>
            <a:ext cx="6264696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Собери со стола и с пола пластилин по цветам и убери в коробку.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Стеком почисти рабочую доску, крышку парты, если там остались следы от пластилина. Соскреби прилипший к полу пластилин – грязный выброси в мусор, чистый убери в коробку.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Тщательно вытри руки тряпкой и вымой их с мылом.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Все принадлежности убери.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620688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Приемы работы с пластилином</a:t>
            </a: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412777"/>
            <a:ext cx="2448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придавливание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3429000"/>
            <a:ext cx="2160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скатывание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3975447"/>
            <a:ext cx="48965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раскатывание колбаски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8" name="Picture 6" descr="http://img.7ya.ru/pub/img/19807/3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060848"/>
            <a:ext cx="1962150" cy="1685926"/>
          </a:xfrm>
          <a:prstGeom prst="rect">
            <a:avLst/>
          </a:prstGeom>
          <a:noFill/>
        </p:spPr>
      </p:pic>
      <p:pic>
        <p:nvPicPr>
          <p:cNvPr id="33802" name="Picture 10" descr="http://jsulib.ru/Lib/Articles/006/389/index.files/image004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5696" y="4437112"/>
            <a:ext cx="3231395" cy="1512168"/>
          </a:xfrm>
          <a:prstGeom prst="rect">
            <a:avLst/>
          </a:prstGeom>
          <a:noFill/>
        </p:spPr>
      </p:pic>
      <p:pic>
        <p:nvPicPr>
          <p:cNvPr id="33804" name="Picture 12" descr="http://umelyeruchki.ru/images/stories/plastilin/kak-lepit-shari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3933056"/>
            <a:ext cx="1805186" cy="1913498"/>
          </a:xfrm>
          <a:prstGeom prst="rect">
            <a:avLst/>
          </a:prstGeom>
          <a:noFill/>
        </p:spPr>
      </p:pic>
      <p:pic>
        <p:nvPicPr>
          <p:cNvPr id="33806" name="Picture 14" descr="http://gigabaza.ru/images/19/37561/77643d6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79912" y="1844824"/>
            <a:ext cx="3195907" cy="1354846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3221020" y="1311151"/>
            <a:ext cx="5023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прищипывание и оттягивание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903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766445"/>
            <a:ext cx="5526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Лепим черепашку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vseodetyah.com/editorfiles/cherepashka-iz-plastilina-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3" y="1687159"/>
            <a:ext cx="5832649" cy="52093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903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76672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 Для начала сформируйте гладкую форму панциря, к которой приклейте сплющенные между пальчиков шарики.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magicaldecor.ru/wp-content/uploads/2015/04/wpid-lepim-cherepashku_i_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916832"/>
            <a:ext cx="3331153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http://magicaldecor.ru/wp-content/uploads/2015/04/wpid-lepim-cherepashku_i_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700808"/>
            <a:ext cx="3528392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Прямая со стрелкой 7"/>
          <p:cNvCxnSpPr/>
          <p:nvPr/>
        </p:nvCxnSpPr>
        <p:spPr>
          <a:xfrm>
            <a:off x="3995936" y="3356992"/>
            <a:ext cx="648072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903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32656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 Дополнительно слепите передние и задние лапы, а также хвост, которые прикрепите к панцирю черепашки.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handmadehelp.ru/wp-content/uploads/2015/01/wpid-kak-slepit-cherepashku_i_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700808"/>
            <a:ext cx="432048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http://panteleimon.org.ua/wp-content/uploads/2013/11/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1556792"/>
            <a:ext cx="296172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Прямая со стрелкой 7"/>
          <p:cNvCxnSpPr>
            <a:stCxn id="27650" idx="3"/>
          </p:cNvCxnSpPr>
          <p:nvPr/>
        </p:nvCxnSpPr>
        <p:spPr>
          <a:xfrm>
            <a:off x="4932040" y="3140968"/>
            <a:ext cx="360040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903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32656"/>
            <a:ext cx="6606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 Приступайте к лепке головы и шеи, которые вместе похожи на объемную запятую.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handmadehelp.ru/wp-content/uploads/2015/01/wpid-kak-slepit-cherepashku_i_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711397"/>
            <a:ext cx="3816424" cy="2581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http://handmadehelp.ru/wp-content/uploads/2015/01/wpid-kak-slepit-cherepashku_i_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1844824"/>
            <a:ext cx="3771619" cy="2737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9" name="Прямая со стрелкой 8"/>
          <p:cNvCxnSpPr>
            <a:stCxn id="26626" idx="3"/>
          </p:cNvCxnSpPr>
          <p:nvPr/>
        </p:nvCxnSpPr>
        <p:spPr>
          <a:xfrm flipV="1">
            <a:off x="4427984" y="2996952"/>
            <a:ext cx="432048" cy="529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6624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 Моделирование рожицы , в углубления для глаз приклейте сплющенные шарики белого пластилина, а сверху прикрепите маленькие зрачки черного цвета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cs543107.vk.me/v543107235/116e0/kIjHJLOMDB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961" y="2780928"/>
            <a:ext cx="3312368" cy="2429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http://3.bp.blogspot.com/-NsuFLuIZq6s/T-ctApsYzeI/AAAAAAAAAUw/vqsfNcHlCUE/s1600/turtle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2060848"/>
            <a:ext cx="3600400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6" name="Picture 6" descr="http://funmom.ru/wp-content/uploads/2016/03/2-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51720" y="4941168"/>
            <a:ext cx="1728192" cy="822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uaua.info/pictures/news/77/d8c9/res_610x375/77d8c956267ec2333c080263971f91e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836712"/>
            <a:ext cx="6946003" cy="410445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00808"/>
            <a:ext cx="7211144" cy="648072"/>
          </a:xfrm>
        </p:spPr>
        <p:txBody>
          <a:bodyPr/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2016225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СПАСИБО   ЗА  ВНИМАНИЕ!</a:t>
            </a:r>
          </a:p>
          <a:p>
            <a:endParaRPr lang="ru-RU" dirty="0"/>
          </a:p>
        </p:txBody>
      </p:sp>
      <p:pic>
        <p:nvPicPr>
          <p:cNvPr id="23554" name="Picture 2" descr="http://parnasse.ru/upload/comments/0de6e90528f72242823d6893ac6cd75b.jpg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920" y="378904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80728"/>
            <a:ext cx="62464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весь мир слепить готов - Дом, машину, двух котов.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сегодня властелин –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 меня есть...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www.ua.all.biz/img/ua/catalog/198879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2" y="2564904"/>
            <a:ext cx="4968552" cy="3461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3"/>
            <a:ext cx="65527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Лепить из глины люди начали давным-давно.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vse-svoe.com/wp-content/uploads/2014/08/vidy-glin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3356992"/>
            <a:ext cx="3024336" cy="2096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http://www.irktrip.ru/images/2011/11/kru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12688" y="3284984"/>
            <a:ext cx="3322340" cy="2265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4" name="Picture 10" descr="http://vseumeyka.ru/wp-content/uploads/2012/06/01-2_samodelk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07704" y="1412776"/>
            <a:ext cx="4176464" cy="1823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660648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Глиняная игрушка – особый вид народного творчества.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6" descr="http://www.peterburg.ru/sites/default/files/styles/630x420/public/master-klass_po_lepke_iz_gliny__on_byl_znatok2.jpg?itok=6FGh7EPn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800" y="3717032"/>
            <a:ext cx="3600400" cy="2400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http://old.museum-sp.ru/collection/igr_orlov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340768"/>
            <a:ext cx="3565407" cy="2383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http://www.playing-field.ru/img/2015/051916/492620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960" y="1052736"/>
            <a:ext cx="3312368" cy="2607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61744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Пластилин был изобретен в 1887 году английским учителем по изобразительному искусству Уильямом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Харбутом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www.pechatkin.org/image/cache/data-soput-soput-001-600x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2" y="1143000"/>
            <a:ext cx="5715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727280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чего производят  пластилин?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ингредиенты – сухая глина и парафин.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://900igr.net/datai/tekhnologija/Applikatsija-iz-plastilina/0003-002-Plastilin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1772816"/>
            <a:ext cx="640871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88640"/>
            <a:ext cx="631844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Наши нежные цветки распускают лепестки.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Ветерок чуть дышит, лепестки колышет.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Наши цветики – цветки закрывают лепестки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Тихо засыпают, головой качают.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dutsadok.com.ua/clipart/priroda/cvetu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2996952"/>
            <a:ext cx="4248472" cy="3398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980728"/>
            <a:ext cx="684076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Подготовь место для работы;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Работай с пластилином на подкладной доске;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Пользуйся специальными инструментами ( стеки, салфетка);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Перед работой разомни пластилин в руках;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После работы помой руки с мылом.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620688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работы с  пластилином: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4" name="Picture 8" descr="http://detskaya.yanbibl.ru/images/img122.gif"/>
          <p:cNvPicPr>
            <a:picLocks noChangeAspect="1" noChangeArrowheads="1"/>
          </p:cNvPicPr>
          <p:nvPr/>
        </p:nvPicPr>
        <p:blipFill>
          <a:blip r:embed="rId2" cstate="email"/>
          <a:srcRect l="3125" b="23895"/>
          <a:stretch>
            <a:fillRect/>
          </a:stretch>
        </p:blipFill>
        <p:spPr bwMode="auto">
          <a:xfrm flipH="1">
            <a:off x="6660232" y="2204864"/>
            <a:ext cx="2232248" cy="1834730"/>
          </a:xfrm>
          <a:prstGeom prst="teardrop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64704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Подготовка пластилина к работе: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340768"/>
            <a:ext cx="77768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Отрезать от бруска нужного цвета необходимый для работы кусок пластилина.</a:t>
            </a:r>
          </a:p>
          <a:p>
            <a:pPr>
              <a:buFont typeface="Arial" charset="0"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Если пластилин достаточно мягкий, пальцами размять кусок целиком до рабочего состояния. Если пластилин твердый, разрезать кусок на более мелкие, размять их по отдельности и сложить вместе. После этого можно лепить какую-нибудь форму.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www.intelkot.ru/pics_import/ArticlesImg/razminaem_plastili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2" y="4725144"/>
            <a:ext cx="2592288" cy="1726464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кина Л. П. Шаблон 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4</Template>
  <TotalTime>223</TotalTime>
  <Words>241</Words>
  <Application>Microsoft Office PowerPoint</Application>
  <PresentationFormat>Экран (4:3)</PresentationFormat>
  <Paragraphs>42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Фокина Л. П. Шаблон 4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МОЛОДЦЫ!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1111</dc:creator>
  <cp:lastModifiedBy>толик</cp:lastModifiedBy>
  <cp:revision>24</cp:revision>
  <dcterms:created xsi:type="dcterms:W3CDTF">2016-09-15T16:10:00Z</dcterms:created>
  <dcterms:modified xsi:type="dcterms:W3CDTF">2020-03-31T06:31:40Z</dcterms:modified>
</cp:coreProperties>
</file>