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0" r:id="rId5"/>
    <p:sldId id="259" r:id="rId6"/>
    <p:sldId id="262" r:id="rId7"/>
    <p:sldId id="261" r:id="rId8"/>
    <p:sldId id="264" r:id="rId9"/>
    <p:sldId id="263" r:id="rId10"/>
    <p:sldId id="266" r:id="rId11"/>
    <p:sldId id="265" r:id="rId12"/>
    <p:sldId id="268" r:id="rId13"/>
    <p:sldId id="267" r:id="rId14"/>
    <p:sldId id="272" r:id="rId15"/>
    <p:sldId id="271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81" autoAdjust="0"/>
    <p:restoredTop sz="94434" autoAdjust="0"/>
  </p:normalViewPr>
  <p:slideViewPr>
    <p:cSldViewPr snapToGrid="0">
      <p:cViewPr>
        <p:scale>
          <a:sx n="73" d="100"/>
          <a:sy n="73" d="100"/>
        </p:scale>
        <p:origin x="-1314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F8E08-E7C9-4092-804F-BC419FB99F7D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ADD2-FE05-45C5-9D5F-43B127A56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BAF92-7DE8-4BAA-816B-C45F36B6CC65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745C5-54FE-4329-9D29-615C02F18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05562-A78B-4635-BB43-8EDD5A2E7D6C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BA834-4D96-4A32-93B6-17A047F55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00897-047B-43A1-906D-5442E5A7E8DE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0F0C9-5114-4A2D-A01B-1B0F2A812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B68C0-03DC-4916-B05C-64E9B56604A7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EFB5D-4C89-4377-B5D7-21E5F2869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5D4BE-AC6F-4916-86E4-E6D7524A3539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0B2B1-91A7-45B4-A7CD-1974A4C31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8970C-9A5B-47E5-92BD-E9481F80FF8B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6F7AD-263B-4563-A85C-0B5AE21AE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029AC-C056-43B5-B960-FF1D0B1BA3D5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9AAD8-F73F-47E0-8730-153087F65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E9DB5-C85B-4C25-8A84-8B714E7AA479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00244-40A0-4DDD-894D-7FCBB155A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8A7CC-5BB7-461B-8FEA-6FB530C54143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F3125-AFC8-4179-91D1-2891660E3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05727-3B0A-4915-9851-CD37AE4E7C3D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D5FD-C933-4738-8CE9-65F4ED128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71B8B-7406-4A35-9151-D5FA282BD052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7B790-9E52-43EB-B80C-99D894B99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D288E-D8D5-4BEB-B795-E3F74F57974C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3869-7DB4-4484-AB03-35B58F8B7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E1A80-0285-418B-80E8-5C67CDBE1EFD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80581-9958-44B6-ADAA-A6896773C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874AA-E97C-44D1-BFFA-ADE47063AE7F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642C2-758D-42E2-BE99-F56C63788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BECDB-B2F7-4646-834B-E4DAB1502F57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DA30E-BC4C-4C43-A9EF-284FF1BF9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7CC963-A139-45F6-BCF4-42F698C37FB8}" type="datetimeFigureOut">
              <a:rPr lang="ru-RU"/>
              <a:pPr>
                <a:defRPr/>
              </a:pPr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A59A04-9453-452B-B71C-CFAF5F510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687" r:id="rId3"/>
    <p:sldLayoutId id="2147483686" r:id="rId4"/>
    <p:sldLayoutId id="2147483685" r:id="rId5"/>
    <p:sldLayoutId id="2147483684" r:id="rId6"/>
    <p:sldLayoutId id="2147483683" r:id="rId7"/>
    <p:sldLayoutId id="2147483682" r:id="rId8"/>
    <p:sldLayoutId id="2147483681" r:id="rId9"/>
    <p:sldLayoutId id="2147483680" r:id="rId10"/>
    <p:sldLayoutId id="2147483690" r:id="rId11"/>
    <p:sldLayoutId id="2147483679" r:id="rId12"/>
    <p:sldLayoutId id="2147483691" r:id="rId13"/>
    <p:sldLayoutId id="2147483678" r:id="rId14"/>
    <p:sldLayoutId id="2147483677" r:id="rId15"/>
    <p:sldLayoutId id="2147483676" r:id="rId16"/>
  </p:sldLayoutIdLst>
  <p:transition>
    <p:wipe/>
  </p:transition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1130300" y="2405063"/>
            <a:ext cx="5827713" cy="16462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300" y="4051300"/>
            <a:ext cx="5827713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ru-RU"/>
          </a:p>
        </p:txBody>
      </p:sp>
      <p:pic>
        <p:nvPicPr>
          <p:cNvPr id="1843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88" y="0"/>
            <a:ext cx="9501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68675" y="2381250"/>
            <a:ext cx="50212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anose="03010101010201010101" pitchFamily="66" charset="0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00488" y="5135563"/>
            <a:ext cx="52435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+mn-cs"/>
              </a:rPr>
              <a:t>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+mn-cs"/>
              </a:rPr>
              <a:t> 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3" y="1893888"/>
            <a:ext cx="722630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В гости к бабушке пошла,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Пироги ей понесла.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Серый волк за ней следил,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Обманул и проглотил.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8763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775" y="1455738"/>
            <a:ext cx="7199313" cy="3046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Что за сказка: кошка, внучка,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Мышь, еще собака Жучка.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Деду с бабой помогали,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Корнеплоды доставали?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688" y="3065463"/>
            <a:ext cx="7546975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6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И зайчонок  и волчица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6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Все бегут к нему лечиться!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8388" y="0"/>
            <a:ext cx="7354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4000" i="1" dirty="0" smtClean="0">
                <a:solidFill>
                  <a:schemeClr val="accent1"/>
                </a:solidFill>
                <a:latin typeface="Monotype Corsiva" pitchFamily="66" charset="0"/>
              </a:rPr>
              <a:t>У </a:t>
            </a:r>
            <a:r>
              <a:rPr lang="ru-RU" sz="4000" i="1" dirty="0" err="1" smtClean="0">
                <a:solidFill>
                  <a:schemeClr val="accent1"/>
                </a:solidFill>
                <a:latin typeface="Monotype Corsiva" pitchFamily="66" charset="0"/>
              </a:rPr>
              <a:t>Аленушки-сестрицы</a:t>
            </a:r>
            <a:endParaRPr lang="ru-RU" sz="4000" i="1" dirty="0" smtClean="0">
              <a:solidFill>
                <a:schemeClr val="accent1"/>
              </a:solidFill>
              <a:latin typeface="Monotype Corsiva" pitchFamily="66" charset="0"/>
            </a:endParaRPr>
          </a:p>
          <a:p>
            <a:pPr>
              <a:buFont typeface="Wingdings 3" pitchFamily="18" charset="2"/>
              <a:buNone/>
            </a:pPr>
            <a:r>
              <a:rPr lang="ru-RU" sz="4000" i="1" dirty="0" smtClean="0">
                <a:solidFill>
                  <a:schemeClr val="accent1"/>
                </a:solidFill>
                <a:latin typeface="Monotype Corsiva" pitchFamily="66" charset="0"/>
              </a:rPr>
              <a:t>Унесли братишку птицы.</a:t>
            </a:r>
          </a:p>
          <a:p>
            <a:pPr>
              <a:buFont typeface="Wingdings 3" pitchFamily="18" charset="2"/>
              <a:buNone/>
            </a:pPr>
            <a:r>
              <a:rPr lang="ru-RU" sz="4000" i="1" dirty="0" smtClean="0">
                <a:solidFill>
                  <a:schemeClr val="accent1"/>
                </a:solidFill>
                <a:latin typeface="Monotype Corsiva" pitchFamily="66" charset="0"/>
              </a:rPr>
              <a:t>Высоко они летят.</a:t>
            </a:r>
          </a:p>
          <a:p>
            <a:pPr>
              <a:buFont typeface="Wingdings 3" pitchFamily="18" charset="2"/>
              <a:buNone/>
            </a:pPr>
            <a:r>
              <a:rPr lang="ru-RU" sz="4000" i="1" dirty="0" smtClean="0">
                <a:solidFill>
                  <a:schemeClr val="accent1"/>
                </a:solidFill>
                <a:latin typeface="Monotype Corsiva" pitchFamily="66" charset="0"/>
              </a:rPr>
              <a:t>Далеко они глядят.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989" name="Picture 5" descr="image?id=868663932356&amp;t=20&amp;plc=WEB&amp;tkn=*o8Dxa3ip4G6t-igRFZFa1f7HnA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38113"/>
            <a:ext cx="9753600" cy="713422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1538" y="0"/>
            <a:ext cx="5821362" cy="618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Возле леса, на опушке,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Трое их живет в избушке.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Там три стула и три кружки,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Три кровати, три подушки.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Угадайте без подсказки,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Кто герои этой сказки?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906463" y="-39688"/>
            <a:ext cx="10625138" cy="6897688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988" y="2317750"/>
            <a:ext cx="7612062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Толстяк живет на крыше,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Летает он всех выше.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0" y="150813"/>
            <a:ext cx="6129338" cy="618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750" y="0"/>
            <a:ext cx="6980238" cy="6740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Носик круглый, пятачком,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Им в земле удобно рыться,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Хвостик маленький крючком,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Вместо туфелек копытца.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Трое их – и до чего же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Братья дружные похожи.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Отгадайте без подсказки,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Кто герои этой сказки?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7813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9313" y="2362200"/>
            <a:ext cx="5964237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Покупала самовар,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cs typeface="+mn-cs"/>
              </a:rPr>
              <a:t>А спасал ее комар.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950" y="141288"/>
            <a:ext cx="5554663" cy="671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</TotalTime>
  <Words>159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Грань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PAVILION</cp:lastModifiedBy>
  <cp:revision>28</cp:revision>
  <dcterms:created xsi:type="dcterms:W3CDTF">2014-03-05T17:47:27Z</dcterms:created>
  <dcterms:modified xsi:type="dcterms:W3CDTF">2019-03-17T23:32:23Z</dcterms:modified>
</cp:coreProperties>
</file>