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691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3D6A8B-5703-4E46-9268-CD8C43FD543D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FB7B7E-6A55-4F93-95CA-1CB80B4E78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Answer the questions: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1043608" y="1988840"/>
            <a:ext cx="3346704" cy="3474720"/>
          </a:xfrm>
        </p:spPr>
        <p:txBody>
          <a:bodyPr/>
          <a:lstStyle/>
          <a:p>
            <a:r>
              <a:rPr lang="en-US" dirty="0" smtClean="0"/>
              <a:t> Why do you like English?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Why has English become an international language nowdays?</a:t>
            </a:r>
          </a:p>
          <a:p>
            <a:r>
              <a:rPr lang="en-US" dirty="0" smtClean="0"/>
              <a:t>What English-speaking contries do you know?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>
          <a:xfrm>
            <a:off x="4716016" y="1988840"/>
            <a:ext cx="3346704" cy="3474720"/>
          </a:xfrm>
        </p:spPr>
        <p:txBody>
          <a:bodyPr/>
          <a:lstStyle/>
          <a:p>
            <a:r>
              <a:rPr lang="en-US" dirty="0" smtClean="0"/>
              <a:t>I’s easy than other subjects/english is useful when you travel.</a:t>
            </a:r>
          </a:p>
          <a:p>
            <a:r>
              <a:rPr lang="en-US" dirty="0" smtClean="0"/>
              <a:t>It is international language of...</a:t>
            </a:r>
            <a:endParaRPr lang="ru-RU" dirty="0"/>
          </a:p>
        </p:txBody>
      </p:sp>
      <p:pic>
        <p:nvPicPr>
          <p:cNvPr id="1026" name="Picture 2" descr="C:\Users\Сергей\Desktop\question_mark_r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01560" y="4221088"/>
            <a:ext cx="1182808" cy="12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91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8407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Answer the questions: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3346704" cy="3474720"/>
          </a:xfrm>
        </p:spPr>
        <p:txBody>
          <a:bodyPr/>
          <a:lstStyle/>
          <a:p>
            <a:r>
              <a:rPr lang="en-US" dirty="0"/>
              <a:t>What is the best way to learn grammer?</a:t>
            </a:r>
          </a:p>
          <a:p>
            <a:r>
              <a:rPr lang="en-US" dirty="0" smtClean="0"/>
              <a:t>Do you enjoy lening English?</a:t>
            </a:r>
            <a:endParaRPr lang="en-US" dirty="0"/>
          </a:p>
          <a:p>
            <a:r>
              <a:rPr lang="en-US" dirty="0" smtClean="0"/>
              <a:t>Doyou have English every day?</a:t>
            </a:r>
          </a:p>
          <a:p>
            <a:r>
              <a:rPr lang="en-US" dirty="0" smtClean="0"/>
              <a:t>What do you like to do at the lessons?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88024" y="2060848"/>
            <a:ext cx="3346704" cy="3474720"/>
          </a:xfrm>
        </p:spPr>
        <p:txBody>
          <a:bodyPr/>
          <a:lstStyle/>
          <a:p>
            <a:r>
              <a:rPr lang="en-US" dirty="0"/>
              <a:t>I think nthe best way to learn grammer is to...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744" y="3284984"/>
            <a:ext cx="2776425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24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7200800" cy="46805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will we have a talk?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8"/>
            <a:ext cx="3810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713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6656527" cy="4824536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The reasons </a:t>
            </a:r>
            <a:r>
              <a:rPr lang="en-US" sz="4000" dirty="0" smtClean="0"/>
              <a:t>for learning</a:t>
            </a:r>
            <a:endParaRPr lang="ru-RU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0"/>
            <a:ext cx="6336704" cy="3711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75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12511" cy="1143000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Find the mistakes: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sz="quarter" idx="13"/>
          </p:nvPr>
        </p:nvSpPr>
        <p:spPr>
          <a:xfrm>
            <a:off x="755576" y="2276872"/>
            <a:ext cx="3346704" cy="34747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Lenguge</a:t>
            </a:r>
          </a:p>
          <a:p>
            <a:r>
              <a:rPr lang="en-US" dirty="0" smtClean="0"/>
              <a:t>Populer</a:t>
            </a:r>
          </a:p>
          <a:p>
            <a:r>
              <a:rPr lang="en-US" dirty="0" smtClean="0"/>
              <a:t>Standerd</a:t>
            </a:r>
          </a:p>
          <a:p>
            <a:r>
              <a:rPr lang="en-US" dirty="0" smtClean="0"/>
              <a:t>Fainansial</a:t>
            </a:r>
          </a:p>
          <a:p>
            <a:r>
              <a:rPr lang="en-US" dirty="0" smtClean="0"/>
              <a:t>Ofitial</a:t>
            </a:r>
          </a:p>
          <a:p>
            <a:r>
              <a:rPr lang="en-US" dirty="0" smtClean="0"/>
              <a:t>Powerful</a:t>
            </a:r>
          </a:p>
          <a:p>
            <a:r>
              <a:rPr lang="en-US" dirty="0" smtClean="0"/>
              <a:t>Spokn</a:t>
            </a:r>
          </a:p>
          <a:p>
            <a:r>
              <a:rPr lang="en-US" dirty="0" smtClean="0"/>
              <a:t>Tonge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>
          <a:xfrm>
            <a:off x="4572000" y="2276872"/>
            <a:ext cx="3346704" cy="347472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78" y="2348880"/>
            <a:ext cx="280831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82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Write down the words: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15616" y="2204864"/>
            <a:ext cx="3346704" cy="34747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Lenguge</a:t>
            </a:r>
          </a:p>
          <a:p>
            <a:r>
              <a:rPr lang="en-US" dirty="0"/>
              <a:t>Populer</a:t>
            </a:r>
          </a:p>
          <a:p>
            <a:r>
              <a:rPr lang="en-US" dirty="0"/>
              <a:t>Standerd</a:t>
            </a:r>
          </a:p>
          <a:p>
            <a:r>
              <a:rPr lang="en-US" dirty="0"/>
              <a:t>Fainansial</a:t>
            </a:r>
          </a:p>
          <a:p>
            <a:r>
              <a:rPr lang="en-US" dirty="0"/>
              <a:t>Ofitial</a:t>
            </a:r>
          </a:p>
          <a:p>
            <a:r>
              <a:rPr lang="en-US" dirty="0"/>
              <a:t>Powerful</a:t>
            </a:r>
          </a:p>
          <a:p>
            <a:r>
              <a:rPr lang="en-US" dirty="0"/>
              <a:t>Spokn</a:t>
            </a:r>
          </a:p>
          <a:p>
            <a:r>
              <a:rPr lang="en-US" dirty="0"/>
              <a:t>Tonge</a:t>
            </a:r>
            <a:endParaRPr lang="ru-RU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716016" y="2204864"/>
            <a:ext cx="3346704" cy="34747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Language</a:t>
            </a:r>
          </a:p>
          <a:p>
            <a:r>
              <a:rPr lang="en-US" dirty="0" smtClean="0"/>
              <a:t>Popular</a:t>
            </a:r>
          </a:p>
          <a:p>
            <a:r>
              <a:rPr lang="en-US" dirty="0" smtClean="0"/>
              <a:t>Standard</a:t>
            </a:r>
          </a:p>
          <a:p>
            <a:r>
              <a:rPr lang="en-US" dirty="0" smtClean="0"/>
              <a:t>Financial</a:t>
            </a:r>
          </a:p>
          <a:p>
            <a:r>
              <a:rPr lang="en-US" dirty="0" smtClean="0"/>
              <a:t>Official</a:t>
            </a:r>
          </a:p>
          <a:p>
            <a:r>
              <a:rPr lang="en-US" dirty="0" smtClean="0"/>
              <a:t>Powerfull</a:t>
            </a:r>
          </a:p>
          <a:p>
            <a:r>
              <a:rPr lang="en-US" dirty="0" smtClean="0"/>
              <a:t>Spoken</a:t>
            </a:r>
          </a:p>
          <a:p>
            <a:r>
              <a:rPr lang="en-US" dirty="0" smtClean="0"/>
              <a:t>Tongue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56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12511" cy="107805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The reasons for learning English:</a:t>
            </a:r>
            <a:endParaRPr lang="ru-RU" sz="3200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>
          <a:xfrm>
            <a:off x="1259632" y="1772816"/>
            <a:ext cx="6400800" cy="3834760"/>
          </a:xfrm>
        </p:spPr>
        <p:txBody>
          <a:bodyPr>
            <a:noAutofit/>
          </a:bodyPr>
          <a:lstStyle/>
          <a:p>
            <a:r>
              <a:rPr lang="en-US" sz="2800" dirty="0" smtClean="0"/>
              <a:t> It’s international language;</a:t>
            </a:r>
          </a:p>
          <a:p>
            <a:r>
              <a:rPr lang="en-US" sz="2800" dirty="0" smtClean="0"/>
              <a:t>The modern computers vocabulary is in English;</a:t>
            </a:r>
          </a:p>
          <a:p>
            <a:r>
              <a:rPr lang="en-US" sz="2800" dirty="0" smtClean="0"/>
              <a:t>Many peple from different countries spesk English;</a:t>
            </a:r>
          </a:p>
          <a:p>
            <a:r>
              <a:rPr lang="en-US" sz="2800" dirty="0" smtClean="0"/>
              <a:t>Politicians, doctors, scientists, musicians,captains and pilots spek Englisih.</a:t>
            </a:r>
            <a:endParaRPr lang="en-US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8624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59632" y="2204865"/>
            <a:ext cx="6624735" cy="3096343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ex. 16, 17</a:t>
            </a:r>
          </a:p>
          <a:p>
            <a:pPr algn="r"/>
            <a:r>
              <a:rPr lang="en-US" sz="5400" dirty="0" smtClean="0"/>
              <a:t>p. 57</a:t>
            </a:r>
            <a:endParaRPr lang="ru-RU" sz="5400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175351" cy="1152128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Home work: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2425452" cy="242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890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9" y="908720"/>
            <a:ext cx="7262192" cy="5112568"/>
          </a:xfrm>
        </p:spPr>
        <p:txBody>
          <a:bodyPr/>
          <a:lstStyle/>
          <a:p>
            <a:pPr marL="0" indent="0" algn="ctr">
              <a:buNone/>
            </a:pP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705678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1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</TotalTime>
  <Words>184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Answer the questions:</vt:lpstr>
      <vt:lpstr>Answer the questions:</vt:lpstr>
      <vt:lpstr>What will we have a talk?</vt:lpstr>
      <vt:lpstr>The reasons for learning</vt:lpstr>
      <vt:lpstr>Find the mistakes:</vt:lpstr>
      <vt:lpstr>Write down the words:</vt:lpstr>
      <vt:lpstr>The reasons for learning English:</vt:lpstr>
      <vt:lpstr>Home work: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Answer the questions:</dc:title>
  <dc:creator>Сергей</dc:creator>
  <cp:lastModifiedBy>Сергей</cp:lastModifiedBy>
  <cp:revision>10</cp:revision>
  <dcterms:created xsi:type="dcterms:W3CDTF">2015-11-20T09:20:31Z</dcterms:created>
  <dcterms:modified xsi:type="dcterms:W3CDTF">2015-11-20T16:22:34Z</dcterms:modified>
</cp:coreProperties>
</file>