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5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755576" y="1268759"/>
          <a:ext cx="7560840" cy="28803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0210"/>
                <a:gridCol w="1854206"/>
                <a:gridCol w="1926214"/>
                <a:gridCol w="1890210"/>
              </a:tblGrid>
              <a:tr h="1133296">
                <a:tc>
                  <a:txBody>
                    <a:bodyPr/>
                    <a:lstStyle/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За 1 день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Кол-во дней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 стульев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21485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ученик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 ст.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 </a:t>
                      </a:r>
                      <a:r>
                        <a:rPr lang="ru-RU" sz="2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дн</a:t>
                      </a: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</a:p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одинаково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02145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столяр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 </a:t>
                      </a:r>
                      <a:r>
                        <a:rPr lang="ru-RU" sz="2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дн</a:t>
                      </a:r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Подведем итог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Сегодня я узнал…</a:t>
            </a:r>
          </a:p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Теперь я могу…</a:t>
            </a:r>
          </a:p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Я научился(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лась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)…</a:t>
            </a:r>
          </a:p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Мне было трудно…</a:t>
            </a:r>
          </a:p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Мне было интересно…</a:t>
            </a:r>
          </a:p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Меня удивило…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с.80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№359,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№370(кто не справлялся с уравнением)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«Не для школы, а для жизни мы учимся».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endParaRPr lang="ru-RU" dirty="0" smtClean="0"/>
          </a:p>
          <a:p>
            <a:pPr algn="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Античный мудрец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4" name="Picture 6" descr="http://im3-tub-ru.yandex.net/i?id=32ae86fcb427b94e09a7c299808e3842-10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8640"/>
            <a:ext cx="3168352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 ·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= 900 - 800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120 :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= 14 +6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: 7 = 400 : 10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 ·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= 900 - 800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3"/>
            <a:ext cx="8229600" cy="396044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           5 ·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= 100</a:t>
            </a:r>
          </a:p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= 100 : 5</a:t>
            </a:r>
          </a:p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4400" u="sng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4400" u="sng" dirty="0" smtClean="0">
                <a:latin typeface="Times New Roman" pitchFamily="18" charset="0"/>
                <a:cs typeface="Times New Roman" pitchFamily="18" charset="0"/>
              </a:rPr>
              <a:t> = 20</a:t>
            </a:r>
          </a:p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            5 ·20 = 900 – 800</a:t>
            </a:r>
          </a:p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              100 = 100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412776"/>
            <a:ext cx="7772400" cy="1470025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Дима задумал число, разделил его на 7 и у него получилась разность 530 и 510.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http://im1-tub-ru.yandex.net/i?id=f3be202efca374d30ccf0d09d79966a0-11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933056"/>
            <a:ext cx="2808312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700808"/>
            <a:ext cx="8229600" cy="1512168"/>
          </a:xfrm>
        </p:spPr>
        <p:txBody>
          <a:bodyPr/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: 7 = 530 - 510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153</Words>
  <Application>Microsoft Office PowerPoint</Application>
  <PresentationFormat>Экран (4:3)</PresentationFormat>
  <Paragraphs>53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«Не для школы, а для жизни мы учимся».</vt:lpstr>
      <vt:lpstr>Слайд 3</vt:lpstr>
      <vt:lpstr>5 ·х = 900 - 800 </vt:lpstr>
      <vt:lpstr>Слайд 5</vt:lpstr>
      <vt:lpstr>5 ·х = 900 - 800</vt:lpstr>
      <vt:lpstr>Дима задумал число, разделил его на 7 и у него получилась разность 530 и 510.</vt:lpstr>
      <vt:lpstr>х : 7 = 530 - 510</vt:lpstr>
      <vt:lpstr>Слайд 9</vt:lpstr>
      <vt:lpstr>Слайд 10</vt:lpstr>
      <vt:lpstr>Слайд 11</vt:lpstr>
      <vt:lpstr>Подведем итог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8</cp:revision>
  <dcterms:modified xsi:type="dcterms:W3CDTF">2014-12-11T18:20:55Z</dcterms:modified>
</cp:coreProperties>
</file>