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4" r:id="rId11"/>
    <p:sldId id="265" r:id="rId12"/>
    <p:sldId id="266" r:id="rId13"/>
    <p:sldId id="267" r:id="rId14"/>
    <p:sldId id="269" r:id="rId15"/>
    <p:sldId id="270" r:id="rId16"/>
    <p:sldId id="271" r:id="rId17"/>
    <p:sldId id="272" r:id="rId18"/>
    <p:sldId id="273" r:id="rId19"/>
    <p:sldId id="279" r:id="rId20"/>
    <p:sldId id="274" r:id="rId21"/>
    <p:sldId id="275" r:id="rId22"/>
    <p:sldId id="276" r:id="rId23"/>
    <p:sldId id="277" r:id="rId24"/>
    <p:sldId id="278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trips dir="rd"/>
  </p:transition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wnloads\&#1042;&#1080;&#1076;&#1077;&#1086;\june41.wmv" TargetMode="Externa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600" b="1" dirty="0" smtClean="0">
                <a:solidFill>
                  <a:schemeClr val="accent1">
                    <a:lumMod val="50000"/>
                  </a:schemeClr>
                </a:solidFill>
              </a:rPr>
              <a:t>РОСТОВ-НА-ДОНУ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– 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ГОРОД ВОИНСКОЙ СЛАВЫ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10200" y="5029200"/>
            <a:ext cx="3581400" cy="1524000"/>
          </a:xfrm>
        </p:spPr>
        <p:txBody>
          <a:bodyPr>
            <a:normAutofit/>
          </a:bodyPr>
          <a:lstStyle/>
          <a:p>
            <a:endParaRPr lang="ru-RU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Мемориальный комплекс                          «Павшим воинам»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2" descr="C:\Users\1\Desktop\22694.lar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2438400"/>
            <a:ext cx="5943600" cy="44196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72200" y="2438400"/>
            <a:ext cx="2971800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00" dirty="0" smtClean="0"/>
              <a:t>Мемориальный комплекс был открыт в 1969 году. Его авторы Э. Мирзоев и Симоненко. С 9 мая 1975 года у вечного огня действует пост №1. Ростовские школьники в любую погоду несут караул у  мемориала.</a:t>
            </a:r>
          </a:p>
          <a:p>
            <a:endParaRPr lang="ru-RU" sz="2100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Мемориальный комплекс «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Кумженская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роща»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5362" name="Picture 2" descr="http://doninformburo.ru/images/kumz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209800"/>
            <a:ext cx="5893594" cy="46482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324600" y="1981200"/>
            <a:ext cx="24384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Мемориальный комплекс «</a:t>
            </a:r>
            <a:r>
              <a:rPr lang="ru-RU" sz="2000" dirty="0" err="1" smtClean="0"/>
              <a:t>Кумженская</a:t>
            </a:r>
            <a:r>
              <a:rPr lang="ru-RU" sz="2000" dirty="0" smtClean="0"/>
              <a:t> роща» открыт в 1983 году в память об освободителях Ростова-на-Дону, павших в боях за город. В состав комплекса входят несколько мемориалов и братская могила.  </a:t>
            </a:r>
            <a:endParaRPr lang="ru-RU" sz="2000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23996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Памятник-стела «Воинам-освободителям г. Ростова-на-Дону от немецко-фашистских захватчиков».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3554" name="Picture 2" descr="http://img0.liveinternet.ru/images/attach/b/2/24/347/24347068_rostov_stel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514599"/>
            <a:ext cx="2895600" cy="4343401"/>
          </a:xfrm>
          <a:prstGeom prst="rect">
            <a:avLst/>
          </a:prstGeom>
          <a:noFill/>
        </p:spPr>
      </p:pic>
      <p:pic>
        <p:nvPicPr>
          <p:cNvPr id="23556" name="Picture 4" descr="http://img-fotki.yandex.ru/get/6000/vladeor.26/0_59161_a83ff056_XX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89375" y="2821781"/>
            <a:ext cx="5254625" cy="4036219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Памятник "Защитникам ростовского неба"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5602" name="Picture 2" descr="http://www.shukach.com/sites/default/files/imagecache/node-gallery-display/post_images/3125/20160717_140856-1850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574800"/>
            <a:ext cx="3962400" cy="5283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48200" y="1981200"/>
            <a:ext cx="4191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Этот мемориал установлен в честь военных летчиков, сражавшихся с врагами за свободу Народа и Отечества во времена Великой Отечественной войны.</a:t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Памятник установлен в 1972 году и представляет собой стрелу высотой 35 метров, на вершине которой располагается фигура самолета Миг-15. 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Мемориал «ТАНК»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81000" y="1524000"/>
            <a:ext cx="9829800" cy="502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       14 февраля 1943 года советские войска освободили от немецко-фашистских захватчиков Ростов-на-Дону. В боях на Дону тогда отличились воины 3-го гвардейского танкового корпуса, 2-го </a:t>
            </a:r>
            <a:r>
              <a:rPr lang="ru-RU" sz="2400" dirty="0" err="1" smtClean="0">
                <a:solidFill>
                  <a:schemeClr val="accent1">
                    <a:lumMod val="50000"/>
                  </a:schemeClr>
                </a:solidFill>
              </a:rPr>
              <a:t>гвар-дейского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 и 5-го гвардейского </a:t>
            </a:r>
            <a:r>
              <a:rPr lang="ru-RU" sz="2400" dirty="0" err="1" smtClean="0">
                <a:solidFill>
                  <a:schemeClr val="accent1">
                    <a:lumMod val="50000"/>
                  </a:schemeClr>
                </a:solidFill>
              </a:rPr>
              <a:t>Зимовниковского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 механизированного 						     корпусов, а непосредствен-                                                                                             						     но в сражении за город - 							     танкисты 6-й гвардейской						     танковой бригады. На 							     Гвардейской площади 							     города Ростова-на-Дону							     установлен прославленный		                   		                   танк Т-34 с гвардейским 								знаком на башне. 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6626" name="Picture 2" descr="http://chesspro.ru/_images/gal/content/images/voronkov3/21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200400"/>
            <a:ext cx="5486400" cy="36576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Стела молодым воинам - освободителям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0" y="1600200"/>
            <a:ext cx="5105400" cy="45720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     Молодым воинам-освободителям в 1967 г. на Комсомольской площади установлена 15-метровая стела-обелиск. На собранные молодёжью средства по проекту скульптора В.П. Дубовика и архитектора Я.С.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Заниса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возведён гранитный памятник, словно вырастающий из земли. На нём изображены лицо смертельно раненного молодого воина и рука, сжимающая автомат.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7650" name="Picture 2" descr="http://static.panoramio.com/photos/original/7815821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447800"/>
            <a:ext cx="3733800" cy="54102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«Город воинской славы»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  «Город воинской славы» почётное звание, которое утверждено Федеральным законом От 09.05.2006г. № 68 – ФЗ « О почётном звании Российской Федерации «Город воинской славы».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343400"/>
            <a:ext cx="9144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1"/>
            <a:ext cx="8229600" cy="4419599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   Звание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«Город воинской славы»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присваивается городам Российской Федерации, на территории которых или в непосредственной близости от которых в ходе ожесточённых сражений защитники Отечества проявили мужество, стойкость и массовый героизм.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2" descr="C:\Users\1\Desktop\t1@88868a7e-662c-4a8c-b860-ccb484f434c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91000" y="3581400"/>
            <a:ext cx="4953000" cy="32766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8601"/>
            <a:ext cx="9144000" cy="28193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Почётное звание Российской Федерации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«Город воинской славы»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было присвоено Ростову-на-Дону Указом Президента РФ от 5 мая 2008 года № 556 «За мужество, стойкость и массовый героизм, проявленные защитниками города в борьбе за свободу и независимость Отечества».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2" descr="C:\Users\1\Desktop\237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905672"/>
            <a:ext cx="4308479" cy="2952328"/>
          </a:xfrm>
          <a:prstGeom prst="rect">
            <a:avLst/>
          </a:prstGeom>
          <a:noFill/>
        </p:spPr>
      </p:pic>
      <p:pic>
        <p:nvPicPr>
          <p:cNvPr id="5" name="Picture 3" descr="C:\Users\1\Desktop\img_8949_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2780928"/>
            <a:ext cx="4162116" cy="288032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1"/>
            <a:ext cx="8229600" cy="205740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На Театральной площади состоялся митинг, посвящённый присуждению Ростову-на-Дону звания «Города воинской славы».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6" descr="miting_slavi_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14400" y="1828800"/>
            <a:ext cx="7412037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Так выглядел Ростов-на-Дону до войны…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0" name="Picture 2" descr="http://rrnews.ru/sites/default/files/news/02-2013/1266502742_rsrssr-rrrrs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19400" y="4330398"/>
            <a:ext cx="3657600" cy="2334389"/>
          </a:xfrm>
          <a:prstGeom prst="rect">
            <a:avLst/>
          </a:prstGeom>
          <a:noFill/>
        </p:spPr>
      </p:pic>
      <p:pic>
        <p:nvPicPr>
          <p:cNvPr id="2054" name="Picture 6" descr="https://img-fotki.yandex.ru/get/3614/212302481.252/0_1ad17e_4f9935_ori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1000" y="1676400"/>
            <a:ext cx="3394564" cy="2217738"/>
          </a:xfrm>
          <a:prstGeom prst="rect">
            <a:avLst/>
          </a:prstGeom>
          <a:noFill/>
        </p:spPr>
      </p:pic>
      <p:pic>
        <p:nvPicPr>
          <p:cNvPr id="2056" name="Picture 8" descr="http://www.mintorgmuseum.ru/store/images/card/trade/370_full_Otkritka-Rostov-na-Donu-TSU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54958" y="1600200"/>
            <a:ext cx="3371681" cy="2286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85800" y="3962400"/>
            <a:ext cx="312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Театр Горького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705600" y="388620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ЦУМ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505200" y="3886200"/>
            <a:ext cx="381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Соборная площадь</a:t>
            </a:r>
            <a:endParaRPr lang="ru-RU" sz="2000" b="1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Стела «Город воинской славы»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2" descr="C:\Users\1\Desktop\Стела_Город_воинской_славы%2C_Ростов-на-Дону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" y="1857364"/>
            <a:ext cx="8458200" cy="5000636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Города воинской славы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1143000"/>
            <a:ext cx="556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27 апреля 2007 года: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http://dvizhenietvorca.ru/files/gallery/tv_rus/9adebad23f5f70cc526848d76acd3d14_origina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600" y="1524000"/>
            <a:ext cx="3200400" cy="2133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57200" y="3657600"/>
            <a:ext cx="251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Белгород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700" name="Picture 4" descr="http://torussia.org/d/168913/d/ploschad-eromolova--g-ore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34000" y="1524000"/>
            <a:ext cx="3276600" cy="21336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562600" y="3657600"/>
            <a:ext cx="2971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Орел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702" name="Picture 6" descr="http://www.hservice.ru/upload/cities/2012May/1338232012_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43200" y="4378717"/>
            <a:ext cx="3733800" cy="2479283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429000" y="3886200"/>
            <a:ext cx="213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Курск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Города воинской славы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295400"/>
            <a:ext cx="487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 октября 2007 года: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6" name="Picture 4" descr="http://i.sunhome.ru/foto/219/cozercanie--origina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" y="1600200"/>
            <a:ext cx="3806825" cy="253641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28600" y="1752600"/>
            <a:ext cx="251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Владикавказ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8" name="AutoShape 6" descr="http://asfaltovaja-kroshka.ru/images1/575e15467a645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00" name="AutoShape 8" descr="http://asfaltovaja-kroshka.ru/images1/575e15467a645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02" name="AutoShape 10" descr="http://asfaltovaja-kroshka.ru/images1/575e15467a645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804" name="Picture 12" descr="http://duma.pkgo.ru/images/news/Elnya/el_nya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05426" y="778670"/>
            <a:ext cx="3838573" cy="287893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7924800" y="914400"/>
            <a:ext cx="190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Ельня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806" name="Picture 14" descr="http://rzhev-kvartira.ru/upload/medialibrary/7c1/7c111338001b07db3ac5ee91ac8f518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521943"/>
            <a:ext cx="3502025" cy="2336057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0" y="4648200"/>
            <a:ext cx="16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Ржев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808" name="Picture 16" descr="http://ingarchive.ru/fromold/wp-content/uploads/2015/02/%D0%A1%D1%82%D0%B5%D0%BB%D0%B0-%D0%B2-%D0%9C%D0%B0%D0%BB%D0%B3%D0%BE%D0%B1%D0%B5%D0%BA%D0%B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810000" y="3401111"/>
            <a:ext cx="1981199" cy="3456889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886200" y="3581400"/>
            <a:ext cx="190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Малгобек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810" name="Picture 18" descr="http://www.vidania.ru/photolipezkaya/lipezkaya_640x480_000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248400" y="3581400"/>
            <a:ext cx="2457450" cy="327660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6248400" y="3733800"/>
            <a:ext cx="190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Елец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Города воинской славы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7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16 февраля 2008: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3200" y="1981200"/>
            <a:ext cx="3657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Воронеж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20" name="Picture 4" descr="http://www.rsva.ru/images/vorone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3500" y="2514600"/>
            <a:ext cx="6515100" cy="43434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2400" y="152400"/>
            <a:ext cx="6858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  боевые отличия при освобождении Ростовской области от немецко-фашистских  захватчиков 11 соединениям и частям были присвоены почетные наименования "Донские". 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http://memory-tour.ru/files/images/izobrazheniya/Other/Urkaina/Kievskaya_obl/8/2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00400" y="2400300"/>
            <a:ext cx="5943600" cy="44577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228601"/>
            <a:ext cx="6553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мужество и отвагу, проявленные в борьбе с фашистами, около 280 человек – уроженцев Ростовской области   были  удостоены высшего звания страны - Героя Советского Союза.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Четверо из них были удостоены этого звания дважды.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57 человек стали полными кавалерами орденов Славы. </a:t>
            </a:r>
          </a:p>
        </p:txBody>
      </p:sp>
      <p:pic>
        <p:nvPicPr>
          <p:cNvPr id="37890" name="Picture 2" descr="http://www.rst.donland.ru/Data/Sites/1/media/gubernator_golubev_foto/2012/2012_0509_parad/01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57600" y="3200400"/>
            <a:ext cx="5486400" cy="36576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8" descr="img_593_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29401" y="-1"/>
            <a:ext cx="2514600" cy="238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04800" y="381000"/>
            <a:ext cx="62484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Президиум Верховного Совета Союза Советских Социалистических Республик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за большие успехи, достигнутые трудящимися города в хозяйственном и культурном строительстве, в выполнении заданий пятилетнего плана по развитию промышленного производства и особенно отраслей машиностроения, Указом от 4 декабря 1970 года наградил город Ростов-на-Дону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ОРДЕНОМ ЛЕНИНА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МОСКВА, КРЕМЛЬ, 4 декабря 1970 г.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mg_593_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05600" y="0"/>
            <a:ext cx="2438400" cy="2320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04800" y="457200"/>
            <a:ext cx="65532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Президиум Верховного Совета Союза Советских Социалистических Республик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за мужество и стойкость, проявленные трудящимися города в годы Великой Отечественной войны, и за успехи, достигнутые в хозяйственном и культурном строительстве, Указом от 25 февраля 1982 года наградил город Ростов-на-Дону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ОРДЕНОМ ОТЕЧЕСТВЕННОЙ ВОЙНЫ I-ОЙ СТЕПЕНИ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МОСКВА, КРЕМЛЬ, 25 февраля 1982 года.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228600"/>
            <a:ext cx="6477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Когда-то здесь казачья вольница гуляла 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Станичный край лихих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</a:rPr>
              <a:t>сорви-голов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Сердца их доблестью хмельной пылали 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И неприступность крепостных валов 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Азовской крепости и Алексеевских ворот, 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История о том и до сих пор живет. 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Ростов-на-Доне - порт пяти морей 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Мой город, я тобою очарован 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Горжусь тобой, историей твоей, 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Серебряной подковой Дона… 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8914" name="Picture 2" descr="http://cdn.static3.rtr-vesti.ru/vh/pictures/o/346/78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86400" y="4114800"/>
            <a:ext cx="3657600" cy="27432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8458200" cy="22098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Утром 22 июня 1941ростовчане, как и все советские люди, узнали о вероломном нападении фашистской Германии на СССР…</a:t>
            </a:r>
            <a:b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june41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854450"/>
            <a:ext cx="3671887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12_bi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38800" y="2743200"/>
            <a:ext cx="3505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vide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97162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помочь Красной Армии быстрее изгнать врага со своей земли, ростовчане, как и все советские люди, стали массово записываться добровольцами на фронт...</a:t>
            </a:r>
          </a:p>
        </p:txBody>
      </p:sp>
      <p:pic>
        <p:nvPicPr>
          <p:cNvPr id="4" name="Picture 4" descr="17_bi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3581400"/>
            <a:ext cx="4976337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25_bi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24600" y="2452154"/>
            <a:ext cx="2819400" cy="4405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6396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21 ноября 1941 года немцы вошли в город.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первая и самая короткая оккупация - всего неделя. Но даже за эту неделю, вошедшую в историю Ростова под названием "кровавой", фашисты успели провести массовые карательные операции. Мирных жителей они расстреливали прямо на улицах города. За одного убитого немецкого офицера уничтожали 90 человек, за солдата - 10.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29 ноября 1941 года Ростов был освобожден.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4" name="Picture 2" descr="C:\Users\1\Desktop\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659458"/>
            <a:ext cx="5181600" cy="3198541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30562"/>
          </a:xfrm>
        </p:spPr>
        <p:txBody>
          <a:bodyPr>
            <a:normAutofit/>
          </a:bodyPr>
          <a:lstStyle/>
          <a:p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Следующий раз немцы подошли к Ростову в июле 1942 года. Вторая оккупация Ростова длилась 205 суток - почти семь месяцев. За это время в Германию на принудительные работы было угнано более 50 000 ростовчан, убито около 40 000 мирных жителей. </a:t>
            </a:r>
            <a:endParaRPr lang="ru-RU" sz="3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2" descr="C:\Users\1\Desktop\Восстановление ж.д. моста через До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114800"/>
            <a:ext cx="3818839" cy="2743200"/>
          </a:xfrm>
          <a:prstGeom prst="rect">
            <a:avLst/>
          </a:prstGeom>
          <a:noFill/>
        </p:spPr>
      </p:pic>
      <p:pic>
        <p:nvPicPr>
          <p:cNvPr id="5" name="Picture 4" descr="C:\Users\1\Desktop\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73960" y="4114800"/>
            <a:ext cx="4170040" cy="27432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26162"/>
          </a:xfrm>
        </p:spPr>
        <p:txBody>
          <a:bodyPr>
            <a:noAutofit/>
          </a:bodyPr>
          <a:lstStyle/>
          <a:p>
            <a:pPr marL="0">
              <a:lnSpc>
                <a:spcPct val="110000"/>
              </a:lnSpc>
              <a:spcBef>
                <a:spcPts val="0"/>
              </a:spcBef>
            </a:pP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Сразу после освобождения Ростова-на-Дону от немецко-фашистских оккупантов в городе на местах захоронений воинов и мирных жителей стали появляться памятные знаки, а после войны и памятники.                                                               </a:t>
            </a:r>
            <a:b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настоящее время в Ростове-на-Дону находится           25 Братских могил, </a:t>
            </a:r>
            <a:b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6 единичных захоронений, </a:t>
            </a:r>
            <a:b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11 памятных знаков, </a:t>
            </a:r>
            <a:b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14 мемориальных комплексов.</a:t>
            </a: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3000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sz="3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Мемориал «Жертвам фашизма»            в 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Змиевской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балке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2" descr="C:\Users\1\Desktop\zmiyovskaya-balk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556792"/>
            <a:ext cx="3672408" cy="2754306"/>
          </a:xfrm>
          <a:prstGeom prst="rect">
            <a:avLst/>
          </a:prstGeom>
          <a:noFill/>
        </p:spPr>
      </p:pic>
      <p:pic>
        <p:nvPicPr>
          <p:cNvPr id="5" name="Picture 3" descr="C:\Users\1\Desktop\4582482monumyent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1556792"/>
            <a:ext cx="4176464" cy="2714701"/>
          </a:xfrm>
          <a:prstGeom prst="rect">
            <a:avLst/>
          </a:prstGeom>
          <a:noFill/>
        </p:spPr>
      </p:pic>
      <p:pic>
        <p:nvPicPr>
          <p:cNvPr id="6" name="Picture 4" descr="C:\Users\1\Desktop\4d17aed221deeab97a2c978ba4bc0292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6000" y="4437112"/>
            <a:ext cx="4461232" cy="2420888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8600"/>
            <a:ext cx="9144000" cy="60198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   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Змиёвская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балка-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место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 Ростове-на-Дону, где в августе 1941 германскими оккупантами были расстреляны 27 тысяч жителей города в основном евреев. В 1942 году 5-6 августа советские военнопленные вырыли в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Змиёвской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балке большие ямы и рвы, после чего были там же расстреляны. Комплекс был воздвигнут в 1975 году к 30 –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летию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победы. Основой мемориала стала монументальная скульптурная группа, которая возвышается в глубине балки. В центре композиции расположена фигура женщины, которая является символом Родины – матери, воодушевлявшей советских людей в смертельной схватке с   гитлеровцами. У входа в мемориал оборудована смотровая площадка, откуда просматривается панорама всего комплекса 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756</Words>
  <Application>Microsoft Office PowerPoint</Application>
  <PresentationFormat>Экран (4:3)</PresentationFormat>
  <Paragraphs>73</Paragraphs>
  <Slides>28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Office Theme</vt:lpstr>
      <vt:lpstr>РОСТОВ-НА-ДОНУ –  ГОРОД ВОИНСКОЙ СЛАВЫ</vt:lpstr>
      <vt:lpstr>Так выглядел Ростов-на-Дону до войны…</vt:lpstr>
      <vt:lpstr>Утром 22 июня 1941ростовчане, как и все советские люди, узнали о вероломном нападении фашистской Германии на СССР… </vt:lpstr>
      <vt:lpstr>Чтобы помочь Красной Армии быстрее изгнать врага со своей земли, ростовчане, как и все советские люди, стали массово записываться добровольцами на фронт...</vt:lpstr>
      <vt:lpstr>21 ноября 1941 года немцы вошли в город.                                    Это первая и самая короткая оккупация - всего неделя. Но даже за эту неделю, вошедшую в историю Ростова под названием "кровавой", фашисты успели провести массовые карательные операции. Мирных жителей они расстреливали прямо на улицах города. За одного убитого немецкого офицера уничтожали 90 человек, за солдата - 10. 29 ноября 1941 года Ростов был освобожден.</vt:lpstr>
      <vt:lpstr>Следующий раз немцы подошли к Ростову в июле 1942 года. Вторая оккупация Ростова длилась 205 суток - почти семь месяцев. За это время в Германию на принудительные работы было угнано более 50 000 ростовчан, убито около 40 000 мирных жителей. </vt:lpstr>
      <vt:lpstr>Сразу после освобождения Ростова-на-Дону от немецко-фашистских оккупантов в городе на местах захоронений воинов и мирных жителей стали появляться памятные знаки, а после войны и памятники.                                                                 В настоящее время в Ростове-на-Дону находится           25 Братских могил,      6 единичных захоронений,      11 памятных знаков,      14 мемориальных комплексов. </vt:lpstr>
      <vt:lpstr>Мемориал «Жертвам фашизма»            в  Змиевской балке</vt:lpstr>
      <vt:lpstr>Слайд 9</vt:lpstr>
      <vt:lpstr>Мемориальный комплекс                          «Павшим воинам»</vt:lpstr>
      <vt:lpstr>Мемориальный комплекс «Кумженская роща»</vt:lpstr>
      <vt:lpstr>Памятник-стела «Воинам-освободителям г. Ростова-на-Дону от немецко-фашистских захватчиков».</vt:lpstr>
      <vt:lpstr>Памятник "Защитникам ростовского неба"</vt:lpstr>
      <vt:lpstr>Мемориал «ТАНК»</vt:lpstr>
      <vt:lpstr>Стела молодым воинам - освободителям</vt:lpstr>
      <vt:lpstr>«Город воинской славы»</vt:lpstr>
      <vt:lpstr>Слайд 17</vt:lpstr>
      <vt:lpstr>Слайд 18</vt:lpstr>
      <vt:lpstr>Слайд 19</vt:lpstr>
      <vt:lpstr>Стела «Город воинской славы»</vt:lpstr>
      <vt:lpstr>Города воинской славы</vt:lpstr>
      <vt:lpstr>Города воинской славы</vt:lpstr>
      <vt:lpstr>Города воинской славы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РОСТОВ-НА-ДОНУ –  ГОРОД ВОИНСКОЙ СЛАВЫ</dc:title>
  <dc:creator>Лена-дом</dc:creator>
  <cp:lastModifiedBy>Татьяна</cp:lastModifiedBy>
  <cp:revision>17</cp:revision>
  <dcterms:created xsi:type="dcterms:W3CDTF">2016-08-31T19:09:10Z</dcterms:created>
  <dcterms:modified xsi:type="dcterms:W3CDTF">2020-04-01T16:40:55Z</dcterms:modified>
</cp:coreProperties>
</file>