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22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B4C71EC6-210F-42DE-9C53-41977AD35B3D}" type="datetimeFigureOut">
              <a:rPr lang="ru-RU" smtClean="0"/>
              <a:t>29.11.2018</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B19B0651-EE4F-4900-A07F-96A6BFA9D0F0}"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29.11.2018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29.11.2018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29.11.2018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29.11.2018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29.11.2018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t>29.11.2018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t>29.11.2018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29.11.2018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29.11.2018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29.11.2018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4C71EC6-210F-42DE-9C53-41977AD35B3D}" type="datetimeFigureOut">
              <a:rPr lang="ru-RU" smtClean="0"/>
              <a:t>29.11.2018</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188640"/>
            <a:ext cx="8229600" cy="4032448"/>
          </a:xfrm>
        </p:spPr>
        <p:txBody>
          <a:bodyPr>
            <a:normAutofit/>
          </a:bodyPr>
          <a:lstStyle/>
          <a:p>
            <a:r>
              <a:rPr lang="ru-RU" dirty="0" smtClean="0"/>
              <a:t>Сельская среда.</a:t>
            </a:r>
            <a:br>
              <a:rPr lang="ru-RU" dirty="0" smtClean="0"/>
            </a:br>
            <a:r>
              <a:rPr lang="ru-RU" dirty="0" smtClean="0"/>
              <a:t>Особенности среды обитания человека условия в сельской местности </a:t>
            </a:r>
            <a:endParaRPr lang="ru-RU" dirty="0"/>
          </a:p>
        </p:txBody>
      </p:sp>
      <p:sp>
        <p:nvSpPr>
          <p:cNvPr id="3" name="Подзаголовок 2"/>
          <p:cNvSpPr>
            <a:spLocks noGrp="1"/>
          </p:cNvSpPr>
          <p:nvPr>
            <p:ph type="subTitle" idx="1"/>
          </p:nvPr>
        </p:nvSpPr>
        <p:spPr>
          <a:xfrm>
            <a:off x="5940152" y="4653136"/>
            <a:ext cx="3096344" cy="1727306"/>
          </a:xfrm>
        </p:spPr>
        <p:txBody>
          <a:bodyPr>
            <a:normAutofit fontScale="92500" lnSpcReduction="20000"/>
          </a:bodyPr>
          <a:lstStyle/>
          <a:p>
            <a:pPr algn="l"/>
            <a:r>
              <a:rPr lang="ru-RU" dirty="0" smtClean="0"/>
              <a:t>Подготовила:</a:t>
            </a:r>
          </a:p>
          <a:p>
            <a:pPr algn="l"/>
            <a:r>
              <a:rPr lang="ru-RU" dirty="0" smtClean="0"/>
              <a:t>Студентка 2 курса</a:t>
            </a:r>
          </a:p>
          <a:p>
            <a:pPr algn="l"/>
            <a:r>
              <a:rPr lang="ru-RU" dirty="0" smtClean="0"/>
              <a:t>Группы 27П</a:t>
            </a:r>
          </a:p>
          <a:p>
            <a:pPr algn="l"/>
            <a:r>
              <a:rPr lang="ru-RU" dirty="0" smtClean="0"/>
              <a:t>Шувалова О</a:t>
            </a:r>
            <a:endParaRPr lang="ru-RU" dirty="0"/>
          </a:p>
        </p:txBody>
      </p:sp>
    </p:spTree>
    <p:extLst>
      <p:ext uri="{BB962C8B-B14F-4D97-AF65-F5344CB8AC3E}">
        <p14:creationId xmlns:p14="http://schemas.microsoft.com/office/powerpoint/2010/main" val="25316434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803176"/>
          </a:xfrm>
        </p:spPr>
        <p:txBody>
          <a:bodyPr/>
          <a:lstStyle/>
          <a:p>
            <a:r>
              <a:rPr lang="ru-RU" dirty="0" smtClean="0"/>
              <a:t>Сельская среда </a:t>
            </a:r>
            <a:endParaRPr lang="ru-RU" dirty="0"/>
          </a:p>
        </p:txBody>
      </p:sp>
      <p:sp>
        <p:nvSpPr>
          <p:cNvPr id="3" name="Текст 2"/>
          <p:cNvSpPr>
            <a:spLocks noGrp="1"/>
          </p:cNvSpPr>
          <p:nvPr>
            <p:ph type="body" idx="1"/>
          </p:nvPr>
        </p:nvSpPr>
        <p:spPr>
          <a:xfrm>
            <a:off x="395536" y="1772816"/>
            <a:ext cx="8291264" cy="4752528"/>
          </a:xfrm>
        </p:spPr>
        <p:txBody>
          <a:bodyPr>
            <a:normAutofit fontScale="92500" lnSpcReduction="10000"/>
          </a:bodyPr>
          <a:lstStyle/>
          <a:p>
            <a:r>
              <a:rPr lang="ru-RU" dirty="0"/>
              <a:t>Село представляет собой небольшой населенный пункт, жители которого в преимущественном большинстве заняты в сельскохозяйственном производстве.</a:t>
            </a:r>
          </a:p>
          <a:p>
            <a:endParaRPr lang="ru-RU" dirty="0"/>
          </a:p>
          <a:p>
            <a:r>
              <a:rPr lang="ru-RU" dirty="0"/>
              <a:t>Самым большим преимуществом жизни в селе является экологическая безопасность. Отсутствие промышленных центров и соседство с природой благоприятно влияет на окружающую среду.</a:t>
            </a:r>
          </a:p>
          <a:p>
            <a:endParaRPr lang="ru-RU" dirty="0"/>
          </a:p>
          <a:p>
            <a:r>
              <a:rPr lang="ru-RU" dirty="0"/>
              <a:t>Главным недостатком является то, что в некоторых селах недостаточно развиты коммуникации: нет газопроводов, канализации, водопроводов, что существенно усложняет быт жителей села. Хороший уровень жизни селян напрямую связан с уровнем развития сельского хозяйства.</a:t>
            </a:r>
          </a:p>
          <a:p>
            <a:endParaRPr lang="ru-RU" dirty="0"/>
          </a:p>
          <a:p>
            <a:r>
              <a:rPr lang="ru-RU" dirty="0"/>
              <a:t>Упадок сельскохозяйственного производства порождает безработицу, что в свою очередь ведет к таким проблемам как пьянство и повышение уровня преступности.</a:t>
            </a:r>
          </a:p>
        </p:txBody>
      </p:sp>
    </p:spTree>
    <p:extLst>
      <p:ext uri="{BB962C8B-B14F-4D97-AF65-F5344CB8AC3E}">
        <p14:creationId xmlns:p14="http://schemas.microsoft.com/office/powerpoint/2010/main" val="3307055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332656"/>
            <a:ext cx="6206480" cy="792088"/>
          </a:xfrm>
        </p:spPr>
        <p:txBody>
          <a:bodyPr>
            <a:normAutofit/>
          </a:bodyPr>
          <a:lstStyle/>
          <a:p>
            <a:r>
              <a:rPr lang="ru-RU" sz="4000" dirty="0" smtClean="0">
                <a:effectLst/>
                <a:latin typeface="+mn-lt"/>
              </a:rPr>
              <a:t>Сельская местность.</a:t>
            </a:r>
            <a:endParaRPr lang="ru-RU" sz="4000" dirty="0">
              <a:effectLst/>
              <a:latin typeface="+mn-lt"/>
            </a:endParaRPr>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5668" b="5668"/>
          <a:stretch>
            <a:fillRect/>
          </a:stretch>
        </p:blipFill>
        <p:spPr>
          <a:xfrm>
            <a:off x="684213" y="1412875"/>
            <a:ext cx="7704137" cy="5111750"/>
          </a:xfrm>
          <a:effectLst>
            <a:outerShdw blurRad="190500" dist="228600" dir="2700000" sy="90000">
              <a:srgbClr val="000000">
                <a:alpha val="25000"/>
              </a:srgbClr>
            </a:outerShdw>
            <a:softEdge rad="317500"/>
          </a:effectLst>
        </p:spPr>
      </p:pic>
    </p:spTree>
    <p:extLst>
      <p:ext uri="{BB962C8B-B14F-4D97-AF65-F5344CB8AC3E}">
        <p14:creationId xmlns:p14="http://schemas.microsoft.com/office/powerpoint/2010/main" val="22125860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60648"/>
            <a:ext cx="8363272" cy="1008112"/>
          </a:xfrm>
        </p:spPr>
        <p:txBody>
          <a:bodyPr/>
          <a:lstStyle/>
          <a:p>
            <a:pPr algn="ctr"/>
            <a:r>
              <a:rPr lang="ru-RU" sz="3600" dirty="0" smtClean="0">
                <a:effectLst/>
                <a:latin typeface="+mn-lt"/>
              </a:rPr>
              <a:t/>
            </a:r>
            <a:br>
              <a:rPr lang="ru-RU" sz="3600" dirty="0" smtClean="0">
                <a:effectLst/>
                <a:latin typeface="+mn-lt"/>
              </a:rPr>
            </a:br>
            <a:r>
              <a:rPr lang="ru-RU" sz="3600" dirty="0">
                <a:effectLst/>
                <a:latin typeface="+mn-lt"/>
              </a:rPr>
              <a:t/>
            </a:r>
            <a:br>
              <a:rPr lang="ru-RU" sz="3600" dirty="0">
                <a:effectLst/>
                <a:latin typeface="+mn-lt"/>
              </a:rPr>
            </a:br>
            <a:r>
              <a:rPr lang="ru-RU" sz="4000" dirty="0" smtClean="0">
                <a:effectLst/>
                <a:latin typeface="+mn-lt"/>
              </a:rPr>
              <a:t>            Сельское </a:t>
            </a:r>
            <a:r>
              <a:rPr lang="ru-RU" sz="4000" dirty="0">
                <a:effectLst/>
                <a:latin typeface="+mn-lt"/>
              </a:rPr>
              <a:t>хозяйство и его экологические проблемы</a:t>
            </a:r>
          </a:p>
        </p:txBody>
      </p:sp>
      <p:sp>
        <p:nvSpPr>
          <p:cNvPr id="3" name="Текст 2"/>
          <p:cNvSpPr>
            <a:spLocks noGrp="1"/>
          </p:cNvSpPr>
          <p:nvPr>
            <p:ph type="body" idx="1"/>
          </p:nvPr>
        </p:nvSpPr>
        <p:spPr>
          <a:xfrm>
            <a:off x="395536" y="1556792"/>
            <a:ext cx="8291264" cy="4968552"/>
          </a:xfrm>
        </p:spPr>
        <p:txBody>
          <a:bodyPr>
            <a:normAutofit fontScale="92500" lnSpcReduction="20000"/>
          </a:bodyPr>
          <a:lstStyle/>
          <a:p>
            <a:r>
              <a:rPr lang="ru-RU" dirty="0"/>
              <a:t>Сельское хозяйство, как никакая другая отрасль, оказывает непосредственное воздействие на экологическую среду. Во многом это обусловлено тем, что достаточно внушительные территории уходят под занятие данным видом деятельности. Вследствие этого проходят изменения в ландшафте планеты. Именно поэтом находящиеся рядом территории со временем теряют свои отличительные природные характеристики.</a:t>
            </a:r>
          </a:p>
          <a:p>
            <a:endParaRPr lang="ru-RU" dirty="0"/>
          </a:p>
          <a:p>
            <a:r>
              <a:rPr lang="ru-RU" dirty="0"/>
              <a:t>Сельскохозяйственные территории достаточно неустойчивы, это приводит к экологическим катастрофам мирового и локального масштаба. Приведем пример, при аварии автомобиль Hyundai подлежит полной реставрации, только при условии, что будут использоваться оригинальные запчасти hyundai. Скорость ремонта определяется скоростью доставки необходимых деталей. В отношении природы не все так просто. Требуются десятилетия, а, возможно, и тысячелетия для того, чтобы вернуть территориям их былые функциональные качества. Для иллюстрации сказано можно привести Междуречье, где из-за неправильной мелиорации земля потеряла свою плодородность, и произошло засоление почв. Также вследствие глубокой распашки в Америке и Казахстане постоянными явлениями стали песчаные бури. На некоторых территориях Африки произошло опустынивание именно после некорректного земледелия и перевыпаса скота.</a:t>
            </a:r>
          </a:p>
        </p:txBody>
      </p:sp>
    </p:spTree>
    <p:extLst>
      <p:ext uri="{BB962C8B-B14F-4D97-AF65-F5344CB8AC3E}">
        <p14:creationId xmlns:p14="http://schemas.microsoft.com/office/powerpoint/2010/main" val="39516694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95536" y="404664"/>
            <a:ext cx="8291264" cy="6048672"/>
          </a:xfrm>
        </p:spPr>
        <p:txBody>
          <a:bodyPr>
            <a:normAutofit fontScale="85000" lnSpcReduction="10000"/>
          </a:bodyPr>
          <a:lstStyle/>
          <a:p>
            <a:r>
              <a:rPr lang="ru-RU" dirty="0"/>
              <a:t>Наиболее сильное влияние на окружающую среду оказывает непосредственно земледелие. Столь сильное влияние земледелия обусловлено рядом факторов:</a:t>
            </a:r>
          </a:p>
          <a:p>
            <a:endParaRPr lang="ru-RU" dirty="0"/>
          </a:p>
          <a:p>
            <a:r>
              <a:rPr lang="ru-RU" dirty="0"/>
              <a:t>• распашка земель и устранение естественной растительности зоны;</a:t>
            </a:r>
          </a:p>
          <a:p>
            <a:endParaRPr lang="ru-RU" dirty="0"/>
          </a:p>
          <a:p>
            <a:r>
              <a:rPr lang="ru-RU" dirty="0"/>
              <a:t>• рыхление почвы, в особенности это касается моментов использования определенных приспособлений, таких как отвальный плуг;</a:t>
            </a:r>
          </a:p>
          <a:p>
            <a:endParaRPr lang="ru-RU" dirty="0"/>
          </a:p>
          <a:p>
            <a:r>
              <a:rPr lang="ru-RU" dirty="0"/>
              <a:t>• использование в процессе земледелия ядохимикатов и минеральных удобрений;</a:t>
            </a:r>
          </a:p>
          <a:p>
            <a:endParaRPr lang="ru-RU" dirty="0"/>
          </a:p>
          <a:p>
            <a:r>
              <a:rPr lang="ru-RU" dirty="0"/>
              <a:t>• мелиорация земель.</a:t>
            </a:r>
          </a:p>
          <a:p>
            <a:endParaRPr lang="ru-RU" dirty="0"/>
          </a:p>
          <a:p>
            <a:r>
              <a:rPr lang="ru-RU" dirty="0"/>
              <a:t>Вследствие воздействия негативных факторов, почва теряет свои качественные характеристики. Почвенные экосистемы разрушаются, слой гумуса исчезает или становится относительно мизерным, не способным обеспечить весь объем потребностей в нем. Стоит отметить, что почва уплотняется и ее структура постепенно теряет былую упорядоченность. Одним из основных негативных последствий является эрозия почв.</a:t>
            </a:r>
          </a:p>
          <a:p>
            <a:endParaRPr lang="ru-RU" dirty="0"/>
          </a:p>
          <a:p>
            <a:r>
              <a:rPr lang="ru-RU" dirty="0"/>
              <a:t>Ряд современных технологий позволяет минимизировать или вообще ликвидировать негативный эффект от осуществления сельскохозяйственной деятельности. Это, например, точное земледелие.</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0288" y="2511425"/>
            <a:ext cx="7083425"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01681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1173" b="1173"/>
          <a:stretch>
            <a:fillRect/>
          </a:stretch>
        </p:blipFill>
        <p:spPr>
          <a:xfrm>
            <a:off x="250825" y="260350"/>
            <a:ext cx="8569325" cy="6264275"/>
          </a:xfrm>
          <a:effectLst>
            <a:outerShdw blurRad="190500" dist="228600" dir="2700000" sy="90000">
              <a:srgbClr val="000000">
                <a:alpha val="25000"/>
              </a:srgbClr>
            </a:outerShdw>
            <a:softEdge rad="317500"/>
          </a:effectLst>
        </p:spPr>
      </p:pic>
    </p:spTree>
    <p:extLst>
      <p:ext uri="{BB962C8B-B14F-4D97-AF65-F5344CB8AC3E}">
        <p14:creationId xmlns:p14="http://schemas.microsoft.com/office/powerpoint/2010/main" val="33420067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95536" y="260648"/>
            <a:ext cx="8291264" cy="6480720"/>
          </a:xfrm>
        </p:spPr>
        <p:txBody>
          <a:bodyPr>
            <a:normAutofit fontScale="85000" lnSpcReduction="10000"/>
          </a:bodyPr>
          <a:lstStyle/>
          <a:p>
            <a:r>
              <a:rPr lang="ru-RU" dirty="0"/>
              <a:t>Животноводство влияет на природу меньше. Его факторы воздействия таковы:</a:t>
            </a:r>
          </a:p>
          <a:p>
            <a:endParaRPr lang="ru-RU" dirty="0"/>
          </a:p>
          <a:p>
            <a:r>
              <a:rPr lang="ru-RU" dirty="0"/>
              <a:t>- перевыпас - то есть выпас скота в количествах превышающих способности пастбищ к восстановлению</a:t>
            </a:r>
          </a:p>
          <a:p>
            <a:endParaRPr lang="ru-RU" dirty="0"/>
          </a:p>
          <a:p>
            <a:r>
              <a:rPr lang="ru-RU" dirty="0"/>
              <a:t>- </a:t>
            </a:r>
            <a:r>
              <a:rPr lang="ru-RU" dirty="0" smtClean="0"/>
              <a:t>не переработанные </a:t>
            </a:r>
            <a:r>
              <a:rPr lang="ru-RU" dirty="0"/>
              <a:t>отходы животноводческих комплексов</a:t>
            </a:r>
          </a:p>
          <a:p>
            <a:endParaRPr lang="ru-RU" dirty="0"/>
          </a:p>
          <a:p>
            <a:r>
              <a:rPr lang="ru-RU" dirty="0"/>
              <a:t>К общим нарушениям, вызываемым сельскохозяйственной деятельностью можно отнести:</a:t>
            </a:r>
          </a:p>
          <a:p>
            <a:endParaRPr lang="ru-RU" dirty="0"/>
          </a:p>
          <a:p>
            <a:r>
              <a:rPr lang="ru-RU" dirty="0"/>
              <a:t>- загрязнение поверхностных вод (рек, озёр, морей) и деградация водных экосистем при эвтрофикации; загрязнение грунтовых вод;</a:t>
            </a:r>
          </a:p>
          <a:p>
            <a:endParaRPr lang="ru-RU" dirty="0"/>
          </a:p>
          <a:p>
            <a:r>
              <a:rPr lang="ru-RU" dirty="0"/>
              <a:t>- сведение лесов и деградация лесных экосистем (обезлесивание);</a:t>
            </a:r>
          </a:p>
          <a:p>
            <a:endParaRPr lang="ru-RU" dirty="0"/>
          </a:p>
          <a:p>
            <a:r>
              <a:rPr lang="ru-RU" dirty="0"/>
              <a:t>- нарушение водного режима на значительных территориях (при осушении или орошении);</a:t>
            </a:r>
          </a:p>
          <a:p>
            <a:endParaRPr lang="ru-RU" dirty="0"/>
          </a:p>
          <a:p>
            <a:r>
              <a:rPr lang="ru-RU" dirty="0"/>
              <a:t>- опустынивание в результате комплексного нарушения почв и растительного покрова;</a:t>
            </a:r>
          </a:p>
          <a:p>
            <a:endParaRPr lang="ru-RU" dirty="0"/>
          </a:p>
          <a:p>
            <a:r>
              <a:rPr lang="ru-RU" dirty="0"/>
              <a:t>- уничтожение природных мест обитаний многих видов живых организмов и как следствие вымирание и исчезновение редких и прочих видов.</a:t>
            </a:r>
          </a:p>
        </p:txBody>
      </p:sp>
    </p:spTree>
    <p:extLst>
      <p:ext uri="{BB962C8B-B14F-4D97-AF65-F5344CB8AC3E}">
        <p14:creationId xmlns:p14="http://schemas.microsoft.com/office/powerpoint/2010/main" val="27629167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5331" r="5331"/>
          <a:stretch>
            <a:fillRect/>
          </a:stretch>
        </p:blipFill>
        <p:spPr>
          <a:xfrm>
            <a:off x="250825" y="333375"/>
            <a:ext cx="8497888" cy="6335713"/>
          </a:xfrm>
          <a:effectLst>
            <a:outerShdw blurRad="190500" dist="228600" dir="2700000" sy="90000">
              <a:srgbClr val="000000">
                <a:alpha val="25000"/>
              </a:srgbClr>
            </a:outerShdw>
            <a:softEdge rad="127000"/>
          </a:effectLst>
        </p:spPr>
      </p:pic>
    </p:spTree>
    <p:extLst>
      <p:ext uri="{BB962C8B-B14F-4D97-AF65-F5344CB8AC3E}">
        <p14:creationId xmlns:p14="http://schemas.microsoft.com/office/powerpoint/2010/main" val="40309772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79512" y="188640"/>
            <a:ext cx="8640960" cy="6480720"/>
          </a:xfrm>
        </p:spPr>
        <p:txBody>
          <a:bodyPr>
            <a:normAutofit lnSpcReduction="10000"/>
          </a:bodyPr>
          <a:lstStyle/>
          <a:p>
            <a:r>
              <a:rPr lang="ru-RU" dirty="0"/>
              <a:t>Во второй половине XX века стала актуальна ещё одна проблема: уменьшение в продукции растениеводства содержания витаминов и микроэлементов и накопление в продукции как растениеводства, так и животноводства вредных веществ (нитратов, пестицидов, гормонов, антибиотиков и т. п.). Причина - деградация почв, что ведёт к снижению уровня микроэлементов и интенсификация производства, особенно в животноводстве.</a:t>
            </a:r>
          </a:p>
          <a:p>
            <a:endParaRPr lang="ru-RU" dirty="0"/>
          </a:p>
          <a:p>
            <a:r>
              <a:rPr lang="ru-RU" dirty="0"/>
              <a:t>Пути решения экологических проблем сельского хозяйства.</a:t>
            </a:r>
          </a:p>
          <a:p>
            <a:endParaRPr lang="ru-RU" dirty="0"/>
          </a:p>
          <a:p>
            <a:r>
              <a:rPr lang="ru-RU" dirty="0"/>
              <a:t>- точное земледелие</a:t>
            </a:r>
          </a:p>
          <a:p>
            <a:endParaRPr lang="ru-RU" dirty="0"/>
          </a:p>
          <a:p>
            <a:r>
              <a:rPr lang="ru-RU" dirty="0"/>
              <a:t>- почвозащитное земледелие</a:t>
            </a:r>
          </a:p>
          <a:p>
            <a:endParaRPr lang="ru-RU" dirty="0"/>
          </a:p>
          <a:p>
            <a:r>
              <a:rPr lang="ru-RU" dirty="0"/>
              <a:t>- органическое сельское хозяйство</a:t>
            </a:r>
          </a:p>
          <a:p>
            <a:endParaRPr lang="ru-RU" dirty="0"/>
          </a:p>
          <a:p>
            <a:r>
              <a:rPr lang="ru-RU" dirty="0"/>
              <a:t>- </a:t>
            </a:r>
            <a:r>
              <a:rPr lang="ru-RU" dirty="0" err="1"/>
              <a:t>хомобиотический</a:t>
            </a:r>
            <a:r>
              <a:rPr lang="ru-RU" dirty="0"/>
              <a:t> оборот</a:t>
            </a:r>
          </a:p>
          <a:p>
            <a:endParaRPr lang="ru-RU" dirty="0"/>
          </a:p>
          <a:p>
            <a:r>
              <a:rPr lang="ru-RU" dirty="0"/>
              <a:t>- химизация сельского хозяйства</a:t>
            </a:r>
          </a:p>
        </p:txBody>
      </p:sp>
    </p:spTree>
    <p:extLst>
      <p:ext uri="{BB962C8B-B14F-4D97-AF65-F5344CB8AC3E}">
        <p14:creationId xmlns:p14="http://schemas.microsoft.com/office/powerpoint/2010/main" val="315348777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Кнопка">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Ясность">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25</TotalTime>
  <Words>632</Words>
  <Application>Microsoft Office PowerPoint</Application>
  <PresentationFormat>Экран (4:3)</PresentationFormat>
  <Paragraphs>61</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Апекс</vt:lpstr>
      <vt:lpstr>Сельская среда. Особенности среды обитания человека условия в сельской местности </vt:lpstr>
      <vt:lpstr>Сельская среда </vt:lpstr>
      <vt:lpstr>Сельская местность.</vt:lpstr>
      <vt:lpstr>              Сельское хозяйство и его экологические проблемы</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Сельская среда. Особенности среды обитания человека условия в сельской местности </dc:title>
  <dc:creator>Pasha</dc:creator>
  <cp:lastModifiedBy>Пользователь Windows</cp:lastModifiedBy>
  <cp:revision>3</cp:revision>
  <dcterms:created xsi:type="dcterms:W3CDTF">2018-11-23T06:47:34Z</dcterms:created>
  <dcterms:modified xsi:type="dcterms:W3CDTF">2018-11-29T13:05:23Z</dcterms:modified>
</cp:coreProperties>
</file>