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8" r:id="rId6"/>
    <p:sldId id="267" r:id="rId7"/>
    <p:sldId id="262" r:id="rId8"/>
    <p:sldId id="265" r:id="rId9"/>
    <p:sldId id="260" r:id="rId10"/>
    <p:sldId id="263" r:id="rId11"/>
    <p:sldId id="264" r:id="rId12"/>
    <p:sldId id="26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6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Алена\Desktop\деду Шумилову АА\для презент\iXBKW0GKM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лена\Desktop\деду Шумилову АА\для презент\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564904"/>
            <a:ext cx="4320480" cy="316835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Мой прадедушка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– участник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Великой Отечественной Войны… 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099" name="Picture 3" descr="C:\Users\Алена\Desktop\деду Шумилову АА\WP_20180509_10_54_28_Pro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24128" y="1268760"/>
            <a:ext cx="3096344" cy="53482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Алена\Desktop\деду Шумилову АА\от жени\image-2020-03-31 18_01_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лена\Desktop\деду Шумилову АА\для презент\i59C8BA6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лена\Desktop\деду Шумилову АА\для презент\апр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980728"/>
            <a:ext cx="8280920" cy="5328592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Презентация рассказывает о моем дедушке: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Шумилове Александре Алексеевиче,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воевавшем в годы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Великой Отечественной Войны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и вернувшемся с ранением.</a:t>
            </a:r>
          </a:p>
          <a:p>
            <a:pPr algn="ctr">
              <a:buNone/>
            </a:pPr>
            <a:r>
              <a:rPr lang="ru-RU" b="1" dirty="0" smtClean="0"/>
              <a:t>Информация о местах его сражений </a:t>
            </a:r>
          </a:p>
          <a:p>
            <a:pPr algn="ctr">
              <a:buNone/>
            </a:pPr>
            <a:r>
              <a:rPr lang="ru-RU" b="1" dirty="0" smtClean="0"/>
              <a:t>и награждении была найдена </a:t>
            </a:r>
          </a:p>
          <a:p>
            <a:pPr algn="ctr">
              <a:buNone/>
            </a:pPr>
            <a:r>
              <a:rPr lang="ru-RU" b="1" dirty="0" smtClean="0"/>
              <a:t>в Центральном Архиве  </a:t>
            </a:r>
          </a:p>
          <a:p>
            <a:pPr algn="ctr">
              <a:buNone/>
            </a:pPr>
            <a:r>
              <a:rPr lang="ru-RU" b="1" dirty="0" smtClean="0"/>
              <a:t>Министерства Обороны РФ.</a:t>
            </a:r>
            <a:endParaRPr lang="ru-R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Алена\Desktop\деду Шумилову АА\для презент\iHROT718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1920" y="620688"/>
            <a:ext cx="4834880" cy="5505475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Шумилов </a:t>
            </a:r>
          </a:p>
          <a:p>
            <a:pPr algn="ctr">
              <a:buNone/>
            </a:pPr>
            <a:r>
              <a:rPr lang="ru-RU" b="1" dirty="0" smtClean="0"/>
              <a:t>   Александр Алексеевич</a:t>
            </a:r>
            <a:r>
              <a:rPr lang="ru-RU" dirty="0" smtClean="0"/>
              <a:t>, даты жизни: </a:t>
            </a:r>
          </a:p>
          <a:p>
            <a:pPr algn="ctr">
              <a:buNone/>
            </a:pPr>
            <a:r>
              <a:rPr lang="ru-RU" dirty="0" smtClean="0"/>
              <a:t>   19.08.1924 – 30.06. 1980,  русский, родился в деревне </a:t>
            </a:r>
            <a:r>
              <a:rPr lang="ru-RU" dirty="0" err="1" smtClean="0"/>
              <a:t>Овсянниково</a:t>
            </a:r>
            <a:r>
              <a:rPr lang="ru-RU" dirty="0" smtClean="0"/>
              <a:t> </a:t>
            </a:r>
            <a:r>
              <a:rPr lang="ru-RU" dirty="0" err="1" smtClean="0"/>
              <a:t>Тобольского</a:t>
            </a:r>
            <a:r>
              <a:rPr lang="ru-RU" dirty="0" smtClean="0"/>
              <a:t> района Тюменской области </a:t>
            </a:r>
          </a:p>
          <a:p>
            <a:pPr algn="ctr">
              <a:buNone/>
            </a:pPr>
            <a:r>
              <a:rPr lang="ru-RU" dirty="0" smtClean="0"/>
              <a:t>     в крестьянской семье.</a:t>
            </a:r>
          </a:p>
          <a:p>
            <a:endParaRPr lang="ru-RU" dirty="0"/>
          </a:p>
        </p:txBody>
      </p:sp>
      <p:pic>
        <p:nvPicPr>
          <p:cNvPr id="10242" name="Picture 2" descr="C:\Users\Алена\Desktop\деду Шумилову АА\от жени\image-2020-03-31 17_59_1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87624" y="1556792"/>
            <a:ext cx="2242180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ена\Desktop\деду Шумилову АА\для презент\iHROT718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0"/>
            <a:ext cx="7643192" cy="6669360"/>
          </a:xfrm>
        </p:spPr>
        <p:txBody>
          <a:bodyPr>
            <a:normAutofit fontScale="55000" lnSpcReduction="20000"/>
          </a:bodyPr>
          <a:lstStyle/>
          <a:p>
            <a:pPr algn="just">
              <a:lnSpc>
                <a:spcPct val="120000"/>
              </a:lnSpc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В 1942 году, в возрасте 18 лет, был призван в Красную Армию. 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В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июне 1943 года был направлен в действующие войска. 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На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фронте Александр Алексеевич был стрелком 2 гвардейской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механизированной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бригады 1 гвардейского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мехкорпуса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2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Украинского фронта под командованием Малиновского. 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Принимал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участие в боях при форсировании Днепра.  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В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сентябре 1943 году в одном из боев под городом Запорожье 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Александр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Алексеевич был тяжело ранен. 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По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словам сына Владимира, Александр Алексеевич  рассказывал, 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что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в  бою у села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Черемушки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, подразделение, в котором он служил,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было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разбито фашистами,  и лишь трем солдатам чудом удалось уцелеть.  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В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то время как, гитлеровцы добивали раненых на поле боя,  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Александр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Алексеевич и еще двое раненых солдат находились в овраге,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котором во время сражения разорвался снаряд. 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Этот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овраг и спас им жизнь. 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Через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небольшой отрезок времени подоспело подкрепление,  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и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фашисты были уничтожены, а раненые отправлены в госпиталь. 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Алена\Desktop\деду Шумилову АА\для презент\iHROT718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404665"/>
            <a:ext cx="7499176" cy="388843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    Осколок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снаряда, ранивший Александра Алексеевича, попал в ногу и разбил колено, которое навсегда утратило подвижность. </a:t>
            </a: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   В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19 лет он стал инвалидом II группы. </a:t>
            </a: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   Из-за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 наступившей инвалидности, Александр Алексеевич больше уже не мог принимать участие в войне, и был комиссован из армии по состоянию здоровья. </a:t>
            </a: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   После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ранения лечился в Саратовском госпитале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   В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1951 году по ранению Александр Алексеевич был награжден медалью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За отвагу»,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а  позднее  юбилейными  медалями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«Двадцать лет Победы  в Великой Отечественной войне 1941-1945гг.»,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50 лет Вооруженных сил СССР», нагрудным  знаком «25 лет Победы  в Великой Отечественной войне».</a:t>
            </a:r>
          </a:p>
          <a:p>
            <a:endParaRPr lang="ru-RU" dirty="0"/>
          </a:p>
        </p:txBody>
      </p:sp>
      <p:pic>
        <p:nvPicPr>
          <p:cNvPr id="6" name="Picture 2" descr="C:\Users\Алена\Desktop\деду Шумилову АА\от жени\image-2020-03-31 17_59_1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27784" y="4293096"/>
            <a:ext cx="4464496" cy="2232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лена\Desktop\деду Шумилову АА\для презент\iET1VJ6W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Архивный документ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7170" name="Picture 2" descr="C:\Users\Алена\Desktop\деду Шумилову АА\от жени\image-2020-03-31 18_00_2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43808" y="1268760"/>
            <a:ext cx="3204870" cy="4464496"/>
          </a:xfrm>
          <a:prstGeom prst="rect">
            <a:avLst/>
          </a:prstGeom>
          <a:noFill/>
        </p:spPr>
      </p:pic>
      <p:pic>
        <p:nvPicPr>
          <p:cNvPr id="6" name="Picture 2" descr="C:\Users\Алена\Desktop\деду Шумилову АА\для презент\iET1VJ6W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32040" y="1268760"/>
            <a:ext cx="1224136" cy="9361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лена\Desktop\деду Шумилову АА\для презент\iET1VJ6W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5" name="Picture 3" descr="C:\Users\Алена\Desktop\деду Шумилову АА\от жени\image-2020-03-31 17_59_5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44726" y="1196752"/>
            <a:ext cx="3151409" cy="44644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Архивный документ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лена\Desktop\деду Шумилову АА\для презент\iET1VJ6W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Архивный документ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6146" name="Picture 2" descr="C:\Users\Алена\Desktop\деду Шумилову АА\от жени\image-2020-03-31 18_00_4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71800" y="1412776"/>
            <a:ext cx="3200241" cy="4392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ена\Desktop\деду Шумилову АА\для презент\893ef325b11f8d688199bff74bae633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3999" cy="6872823"/>
          </a:xfrm>
          <a:prstGeom prst="rect">
            <a:avLst/>
          </a:prstGeom>
          <a:noFill/>
        </p:spPr>
      </p:pic>
      <p:pic>
        <p:nvPicPr>
          <p:cNvPr id="1027" name="Picture 3" descr="C:\Users\Алена\Desktop\деду Шумилову АА\IMG-20160509-WA000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1960" y="1412776"/>
            <a:ext cx="3096344" cy="390117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571184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«Бессмертный полк» - 9  Мая !!!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115</Words>
  <Application>Microsoft Office PowerPoint</Application>
  <PresentationFormat>Экран (4:3)</PresentationFormat>
  <Paragraphs>37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Архивный документ</vt:lpstr>
      <vt:lpstr>Архивный документ</vt:lpstr>
      <vt:lpstr>Архивный документ</vt:lpstr>
      <vt:lpstr>«Бессмертный полк» - 9  Мая !!!</vt:lpstr>
      <vt:lpstr>Мой прадедушка  – участник  Великой Отечественной Войны… 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Алена Сердюк</dc:creator>
  <cp:lastModifiedBy>tunik1972@gmail.com</cp:lastModifiedBy>
  <cp:revision>10</cp:revision>
  <dcterms:created xsi:type="dcterms:W3CDTF">2020-03-31T15:15:35Z</dcterms:created>
  <dcterms:modified xsi:type="dcterms:W3CDTF">2020-04-01T11:57:30Z</dcterms:modified>
</cp:coreProperties>
</file>